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ppt/slideLayouts/slideLayout27.xml" ContentType="application/vnd.openxmlformats-officedocument.presentationml.slideLayout+xml"/>
  <Override PartName="/ppt/theme/theme27.xml" ContentType="application/vnd.openxmlformats-officedocument.theme+xml"/>
  <Override PartName="/ppt/slideLayouts/slideLayout28.xml" ContentType="application/vnd.openxmlformats-officedocument.presentationml.slideLayout+xml"/>
  <Override PartName="/ppt/theme/theme28.xml" ContentType="application/vnd.openxmlformats-officedocument.theme+xml"/>
  <Override PartName="/ppt/slideLayouts/slideLayout29.xml" ContentType="application/vnd.openxmlformats-officedocument.presentationml.slideLayout+xml"/>
  <Override PartName="/ppt/theme/theme29.xml" ContentType="application/vnd.openxmlformats-officedocument.theme+xml"/>
  <Override PartName="/ppt/slideLayouts/slideLayout30.xml" ContentType="application/vnd.openxmlformats-officedocument.presentationml.slideLayout+xml"/>
  <Override PartName="/ppt/theme/theme30.xml" ContentType="application/vnd.openxmlformats-officedocument.theme+xml"/>
  <Override PartName="/ppt/slideLayouts/slideLayout31.xml" ContentType="application/vnd.openxmlformats-officedocument.presentationml.slideLayout+xml"/>
  <Override PartName="/ppt/theme/theme31.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2" r:id="rId12"/>
    <p:sldMasterId id="2147483674" r:id="rId13"/>
    <p:sldMasterId id="2147483676" r:id="rId14"/>
    <p:sldMasterId id="2147483678" r:id="rId15"/>
    <p:sldMasterId id="2147483680" r:id="rId16"/>
    <p:sldMasterId id="2147483682" r:id="rId17"/>
    <p:sldMasterId id="2147483684" r:id="rId18"/>
    <p:sldMasterId id="2147483688" r:id="rId19"/>
    <p:sldMasterId id="2147483690" r:id="rId20"/>
    <p:sldMasterId id="2147483692" r:id="rId21"/>
    <p:sldMasterId id="2147483694" r:id="rId22"/>
    <p:sldMasterId id="2147483696" r:id="rId23"/>
    <p:sldMasterId id="2147483698" r:id="rId24"/>
    <p:sldMasterId id="2147483700" r:id="rId25"/>
    <p:sldMasterId id="2147483702" r:id="rId26"/>
    <p:sldMasterId id="2147483704" r:id="rId27"/>
    <p:sldMasterId id="2147483706" r:id="rId28"/>
    <p:sldMasterId id="2147483708" r:id="rId29"/>
    <p:sldMasterId id="2147483710" r:id="rId30"/>
    <p:sldMasterId id="2147483712" r:id="rId31"/>
  </p:sldMasterIdLst>
  <p:sldIdLst>
    <p:sldId id="256" r:id="rId32"/>
    <p:sldId id="257" r:id="rId33"/>
    <p:sldId id="262" r:id="rId34"/>
    <p:sldId id="259" r:id="rId35"/>
    <p:sldId id="268" r:id="rId36"/>
    <p:sldId id="269" r:id="rId37"/>
    <p:sldId id="270" r:id="rId38"/>
    <p:sldId id="271" r:id="rId39"/>
    <p:sldId id="272" r:id="rId40"/>
    <p:sldId id="273" r:id="rId41"/>
    <p:sldId id="274" r:id="rId42"/>
    <p:sldId id="275" r:id="rId43"/>
    <p:sldId id="266" r:id="rId44"/>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0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slide" Target="slides/slide8.xml"/><Relationship Id="rId21" Type="http://schemas.openxmlformats.org/officeDocument/2006/relationships/slideMaster" Target="slideMasters/slideMaster21.xml"/><Relationship Id="rId34" Type="http://schemas.openxmlformats.org/officeDocument/2006/relationships/slide" Target="slides/slide3.xml"/><Relationship Id="rId42" Type="http://schemas.openxmlformats.org/officeDocument/2006/relationships/slide" Target="slides/slide11.xml"/><Relationship Id="rId47"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Master" Target="slideMasters/slideMaster29.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1.xml"/><Relationship Id="rId37" Type="http://schemas.openxmlformats.org/officeDocument/2006/relationships/slide" Target="slides/slide6.xml"/><Relationship Id="rId40" Type="http://schemas.openxmlformats.org/officeDocument/2006/relationships/slide" Target="slides/slide9.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 Target="slides/slide5.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Master" Target="slideMasters/slideMaster31.xml"/><Relationship Id="rId44"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Master" Target="slideMasters/slideMaster30.xml"/><Relationship Id="rId35" Type="http://schemas.openxmlformats.org/officeDocument/2006/relationships/slide" Target="slides/slide4.xml"/><Relationship Id="rId43" Type="http://schemas.openxmlformats.org/officeDocument/2006/relationships/slide" Target="slides/slide12.xml"/><Relationship Id="rId48"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2.xml"/><Relationship Id="rId38" Type="http://schemas.openxmlformats.org/officeDocument/2006/relationships/slide" Target="slides/slide7.xml"/><Relationship Id="rId46" Type="http://schemas.openxmlformats.org/officeDocument/2006/relationships/viewProps" Target="viewProps.xml"/><Relationship Id="rId20" Type="http://schemas.openxmlformats.org/officeDocument/2006/relationships/slideMaster" Target="slideMasters/slideMaster20.xml"/><Relationship Id="rId41" Type="http://schemas.openxmlformats.org/officeDocument/2006/relationships/slide" Target="slides/slide10.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5"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6"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_AND_TWO_COLUMNS_1_1_1">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TITLE_AND_TWO_COLUMNS_2">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SECTION_HEADER_1">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98"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9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TITLE_AND_BODY_1">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TITLE_AND_TWO_COLUMNS_3">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107"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0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10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113"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TITLE_ONLY_2">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8.xml"/><Relationship Id="rId1" Type="http://schemas.openxmlformats.org/officeDocument/2006/relationships/slideLayout" Target="../slideLayouts/slideLayout18.xml"/><Relationship Id="rId5" Type="http://schemas.openxmlformats.org/officeDocument/2006/relationships/image" Target="../media/image5.png"/><Relationship Id="rId4" Type="http://schemas.openxmlformats.org/officeDocument/2006/relationships/image" Target="../media/image3.png"/></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6.xml"/><Relationship Id="rId1" Type="http://schemas.openxmlformats.org/officeDocument/2006/relationships/slideLayout" Target="../slideLayouts/slideLayout26.xml"/><Relationship Id="rId5" Type="http://schemas.openxmlformats.org/officeDocument/2006/relationships/image" Target="../media/image4.png"/><Relationship Id="rId4" Type="http://schemas.openxmlformats.org/officeDocument/2006/relationships/image" Target="../media/image3.png"/></Relationships>
</file>

<file path=ppt/slideMasters/_rels/slideMaster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7.xml"/><Relationship Id="rId1" Type="http://schemas.openxmlformats.org/officeDocument/2006/relationships/slideLayout" Target="../slideLayouts/slideLayout27.xml"/></Relationships>
</file>

<file path=ppt/slideMasters/_rels/slideMaster2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png"/><Relationship Id="rId2" Type="http://schemas.openxmlformats.org/officeDocument/2006/relationships/theme" Target="../theme/theme28.xml"/><Relationship Id="rId1" Type="http://schemas.openxmlformats.org/officeDocument/2006/relationships/slideLayout" Target="../slideLayouts/slideLayout28.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1.png"/></Relationships>
</file>

<file path=ppt/slideMasters/_rels/slideMaster29.xml.rels><?xml version="1.0" encoding="UTF-8" standalone="yes"?>
<Relationships xmlns="http://schemas.openxmlformats.org/package/2006/relationships"><Relationship Id="rId2" Type="http://schemas.openxmlformats.org/officeDocument/2006/relationships/theme" Target="../theme/theme29.xml"/><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2" Type="http://schemas.openxmlformats.org/officeDocument/2006/relationships/theme" Target="../theme/theme30.xml"/><Relationship Id="rId1" Type="http://schemas.openxmlformats.org/officeDocument/2006/relationships/slideLayout" Target="../slideLayouts/slideLayout30.xml"/></Relationships>
</file>

<file path=ppt/slideMasters/_rels/slideMaster31.xml.rels><?xml version="1.0" encoding="UTF-8" standalone="yes"?>
<Relationships xmlns="http://schemas.openxmlformats.org/package/2006/relationships"><Relationship Id="rId2" Type="http://schemas.openxmlformats.org/officeDocument/2006/relationships/theme" Target="../theme/theme31.xml"/><Relationship Id="rId1"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3.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8.xml"/><Relationship Id="rId1" Type="http://schemas.openxmlformats.org/officeDocument/2006/relationships/slideLayout" Target="../slideLayouts/slideLayout8.xml"/><Relationship Id="rId5" Type="http://schemas.openxmlformats.org/officeDocument/2006/relationships/image" Target="../media/image4.png"/><Relationship Id="rId4" Type="http://schemas.openxmlformats.org/officeDocument/2006/relationships/image" Target="../media/image3.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 name="Google Shape;9;p2"/>
          <p:cNvPicPr/>
          <p:nvPr/>
        </p:nvPicPr>
        <p:blipFill>
          <a:blip r:embed="rId3"/>
          <a:srcRect r="47009"/>
          <a:stretch/>
        </p:blipFill>
        <p:spPr>
          <a:xfrm>
            <a:off x="8553600" y="3535560"/>
            <a:ext cx="590040" cy="1117440"/>
          </a:xfrm>
          <a:prstGeom prst="rect">
            <a:avLst/>
          </a:prstGeom>
          <a:ln w="0">
            <a:noFill/>
          </a:ln>
        </p:spPr>
      </p:pic>
      <p:pic>
        <p:nvPicPr>
          <p:cNvPr id="6" name="Google Shape;10;p2"/>
          <p:cNvPicPr/>
          <p:nvPr/>
        </p:nvPicPr>
        <p:blipFill>
          <a:blip r:embed="rId3">
            <a:alphaModFix amt="78000"/>
          </a:blip>
          <a:srcRect l="40136" t="40776" r="9564" b="11193"/>
          <a:stretch/>
        </p:blipFill>
        <p:spPr>
          <a:xfrm>
            <a:off x="0" y="0"/>
            <a:ext cx="1447200" cy="1386720"/>
          </a:xfrm>
          <a:prstGeom prst="rect">
            <a:avLst/>
          </a:prstGeom>
          <a:ln w="0">
            <a:noFill/>
          </a:ln>
        </p:spPr>
      </p:pic>
      <p:sp>
        <p:nvSpPr>
          <p:cNvPr id="2" name="PlaceHolder 1"/>
          <p:cNvSpPr>
            <a:spLocks noGrp="1"/>
          </p:cNvSpPr>
          <p:nvPr>
            <p:ph type="title"/>
          </p:nvPr>
        </p:nvSpPr>
        <p:spPr>
          <a:xfrm>
            <a:off x="790200" y="1202040"/>
            <a:ext cx="4528440" cy="3249360"/>
          </a:xfrm>
          <a:prstGeom prst="rect">
            <a:avLst/>
          </a:prstGeom>
          <a:noFill/>
          <a:ln w="0">
            <a:noFill/>
          </a:ln>
        </p:spPr>
        <p:txBody>
          <a:bodyPr lIns="91440" tIns="91440" rIns="91440" bIns="91440" anchor="b">
            <a:noAutofit/>
          </a:bodyPr>
          <a:lstStyle/>
          <a:p>
            <a:pPr indent="0">
              <a:buNone/>
            </a:pPr>
            <a:r>
              <a:rPr lang="fr-FR" sz="7000" b="0" strike="noStrike" spc="-1">
                <a:solidFill>
                  <a:schemeClr val="dk1"/>
                </a:solidFill>
                <a:latin typeface="Arial"/>
              </a:rPr>
              <a:t>Click to edit the title text format</a:t>
            </a:r>
          </a:p>
        </p:txBody>
      </p:sp>
      <p:pic>
        <p:nvPicPr>
          <p:cNvPr id="3" name="Google Shape;13;p2"/>
          <p:cNvPicPr/>
          <p:nvPr/>
        </p:nvPicPr>
        <p:blipFill>
          <a:blip r:embed="rId4"/>
          <a:srcRect t="21403" r="10828"/>
          <a:stretch/>
        </p:blipFill>
        <p:spPr>
          <a:xfrm>
            <a:off x="6498360" y="0"/>
            <a:ext cx="2645280" cy="2318760"/>
          </a:xfrm>
          <a:prstGeom prst="rect">
            <a:avLst/>
          </a:prstGeom>
          <a:ln w="0">
            <a:noFill/>
          </a:ln>
        </p:spPr>
      </p:pic>
      <p:sp>
        <p:nvSpPr>
          <p:cNvPr id="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41" name="Google Shape;119;p19"/>
          <p:cNvPicPr/>
          <p:nvPr/>
        </p:nvPicPr>
        <p:blipFill>
          <a:blip r:embed="rId3"/>
          <a:srcRect l="38548"/>
          <a:stretch/>
        </p:blipFill>
        <p:spPr>
          <a:xfrm>
            <a:off x="0" y="343080"/>
            <a:ext cx="524880" cy="857160"/>
          </a:xfrm>
          <a:prstGeom prst="rect">
            <a:avLst/>
          </a:prstGeom>
          <a:ln w="0">
            <a:noFill/>
          </a:ln>
        </p:spPr>
      </p:pic>
      <p:pic>
        <p:nvPicPr>
          <p:cNvPr id="42" name="Google Shape;120;p19"/>
          <p:cNvPicPr/>
          <p:nvPr/>
        </p:nvPicPr>
        <p:blipFill>
          <a:blip r:embed="rId3"/>
          <a:srcRect r="47106" b="14377"/>
          <a:stretch/>
        </p:blipFill>
        <p:spPr>
          <a:xfrm>
            <a:off x="7620120" y="2668320"/>
            <a:ext cx="1523520" cy="24746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44" name="Google Shape;125;p20"/>
          <p:cNvPicPr/>
          <p:nvPr/>
        </p:nvPicPr>
        <p:blipFill>
          <a:blip r:embed="rId3"/>
          <a:srcRect l="41007"/>
          <a:stretch/>
        </p:blipFill>
        <p:spPr>
          <a:xfrm>
            <a:off x="0" y="4062960"/>
            <a:ext cx="573480" cy="975600"/>
          </a:xfrm>
          <a:prstGeom prst="rect">
            <a:avLst/>
          </a:prstGeom>
          <a:ln w="0">
            <a:noFill/>
          </a:ln>
        </p:spPr>
      </p:pic>
      <p:pic>
        <p:nvPicPr>
          <p:cNvPr id="45" name="Google Shape;126;p20"/>
          <p:cNvPicPr/>
          <p:nvPr/>
        </p:nvPicPr>
        <p:blipFill>
          <a:blip r:embed="rId3"/>
          <a:srcRect r="50087"/>
          <a:stretch/>
        </p:blipFill>
        <p:spPr>
          <a:xfrm>
            <a:off x="8570160" y="104760"/>
            <a:ext cx="573480" cy="1153080"/>
          </a:xfrm>
          <a:prstGeom prst="rect">
            <a:avLst/>
          </a:prstGeom>
          <a:ln w="0">
            <a:noFill/>
          </a:ln>
        </p:spPr>
      </p:pic>
      <p:pic>
        <p:nvPicPr>
          <p:cNvPr id="46" name="Google Shape;127;p20"/>
          <p:cNvPicPr/>
          <p:nvPr/>
        </p:nvPicPr>
        <p:blipFill>
          <a:blip r:embed="rId3"/>
          <a:srcRect t="20108"/>
          <a:stretch/>
        </p:blipFill>
        <p:spPr>
          <a:xfrm>
            <a:off x="8127000" y="-33120"/>
            <a:ext cx="714240" cy="57240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56" name="Google Shape;132;p21"/>
          <p:cNvPicPr/>
          <p:nvPr/>
        </p:nvPicPr>
        <p:blipFill>
          <a:blip r:embed="rId3"/>
          <a:srcRect l="34037" b="32748"/>
          <a:stretch/>
        </p:blipFill>
        <p:spPr>
          <a:xfrm>
            <a:off x="0" y="3238920"/>
            <a:ext cx="1861920" cy="1904400"/>
          </a:xfrm>
          <a:prstGeom prst="rect">
            <a:avLst/>
          </a:prstGeom>
          <a:ln w="0">
            <a:noFill/>
          </a:ln>
        </p:spPr>
      </p:pic>
      <p:pic>
        <p:nvPicPr>
          <p:cNvPr id="57" name="Google Shape;133;p21"/>
          <p:cNvPicPr/>
          <p:nvPr/>
        </p:nvPicPr>
        <p:blipFill>
          <a:blip r:embed="rId3"/>
          <a:srcRect r="50087"/>
          <a:stretch/>
        </p:blipFill>
        <p:spPr>
          <a:xfrm>
            <a:off x="8570160" y="104760"/>
            <a:ext cx="573480" cy="1153080"/>
          </a:xfrm>
          <a:prstGeom prst="rect">
            <a:avLst/>
          </a:prstGeom>
          <a:ln w="0">
            <a:noFill/>
          </a:ln>
        </p:spPr>
      </p:pic>
      <p:pic>
        <p:nvPicPr>
          <p:cNvPr id="58" name="Google Shape;134;p21"/>
          <p:cNvPicPr/>
          <p:nvPr/>
        </p:nvPicPr>
        <p:blipFill>
          <a:blip r:embed="rId3"/>
          <a:srcRect t="20108"/>
          <a:stretch/>
        </p:blipFill>
        <p:spPr>
          <a:xfrm>
            <a:off x="8127000" y="-33120"/>
            <a:ext cx="714240" cy="57240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60" name="Google Shape;143;p22"/>
          <p:cNvPicPr/>
          <p:nvPr/>
        </p:nvPicPr>
        <p:blipFill>
          <a:blip r:embed="rId3"/>
          <a:srcRect t="41683"/>
          <a:stretch/>
        </p:blipFill>
        <p:spPr>
          <a:xfrm>
            <a:off x="8334000" y="0"/>
            <a:ext cx="760320" cy="444600"/>
          </a:xfrm>
          <a:prstGeom prst="rect">
            <a:avLst/>
          </a:prstGeom>
          <a:ln w="0">
            <a:noFill/>
          </a:ln>
        </p:spPr>
      </p:pic>
      <p:pic>
        <p:nvPicPr>
          <p:cNvPr id="61" name="Google Shape;144;p22"/>
          <p:cNvPicPr/>
          <p:nvPr/>
        </p:nvPicPr>
        <p:blipFill>
          <a:blip r:embed="rId3"/>
          <a:srcRect l="8693" b="43670"/>
          <a:stretch/>
        </p:blipFill>
        <p:spPr>
          <a:xfrm>
            <a:off x="0" y="3515400"/>
            <a:ext cx="2630160" cy="1627560"/>
          </a:xfrm>
          <a:prstGeom prst="rect">
            <a:avLst/>
          </a:prstGeom>
          <a:ln w="0">
            <a:noFill/>
          </a:ln>
        </p:spPr>
      </p:pic>
      <p:pic>
        <p:nvPicPr>
          <p:cNvPr id="62" name="Google Shape;145;p22"/>
          <p:cNvPicPr/>
          <p:nvPr/>
        </p:nvPicPr>
        <p:blipFill>
          <a:blip r:embed="rId3"/>
          <a:srcRect l="6428" r="45886"/>
          <a:stretch/>
        </p:blipFill>
        <p:spPr>
          <a:xfrm>
            <a:off x="8578440" y="228600"/>
            <a:ext cx="565200" cy="1189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64" name="Google Shape;156;p23"/>
          <p:cNvPicPr/>
          <p:nvPr/>
        </p:nvPicPr>
        <p:blipFill>
          <a:blip r:embed="rId3"/>
          <a:stretch/>
        </p:blipFill>
        <p:spPr>
          <a:xfrm>
            <a:off x="8003520" y="0"/>
            <a:ext cx="854640" cy="857160"/>
          </a:xfrm>
          <a:prstGeom prst="rect">
            <a:avLst/>
          </a:prstGeom>
          <a:ln w="0">
            <a:noFill/>
          </a:ln>
        </p:spPr>
      </p:pic>
      <p:pic>
        <p:nvPicPr>
          <p:cNvPr id="65" name="Google Shape;157;p23"/>
          <p:cNvPicPr/>
          <p:nvPr/>
        </p:nvPicPr>
        <p:blipFill>
          <a:blip r:embed="rId3"/>
          <a:srcRect r="49158"/>
          <a:stretch/>
        </p:blipFill>
        <p:spPr>
          <a:xfrm>
            <a:off x="7679160" y="2172600"/>
            <a:ext cx="1464480" cy="28900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6" name="Google Shape;159;p24"/>
          <p:cNvPicPr/>
          <p:nvPr/>
        </p:nvPicPr>
        <p:blipFill>
          <a:blip r:embed="rId3"/>
          <a:srcRect t="22057" r="45712"/>
          <a:stretch/>
        </p:blipFill>
        <p:spPr>
          <a:xfrm>
            <a:off x="7580160" y="0"/>
            <a:ext cx="1563480" cy="2252520"/>
          </a:xfrm>
          <a:prstGeom prst="rect">
            <a:avLst/>
          </a:prstGeom>
          <a:ln w="0">
            <a:noFill/>
          </a:ln>
        </p:spPr>
      </p:pic>
      <p:pic>
        <p:nvPicPr>
          <p:cNvPr id="67" name="Google Shape;160;p24"/>
          <p:cNvPicPr/>
          <p:nvPr/>
        </p:nvPicPr>
        <p:blipFill>
          <a:blip r:embed="rId3"/>
          <a:srcRect l="44143" b="16770"/>
          <a:stretch/>
        </p:blipFill>
        <p:spPr>
          <a:xfrm>
            <a:off x="0" y="4429800"/>
            <a:ext cx="477360" cy="713520"/>
          </a:xfrm>
          <a:prstGeom prst="rect">
            <a:avLst/>
          </a:prstGeom>
          <a:ln w="0">
            <a:noFill/>
          </a:ln>
        </p:spPr>
      </p:pic>
      <p:sp>
        <p:nvSpPr>
          <p:cNvPr id="6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70" name="Google Shape;184;p25"/>
          <p:cNvPicPr/>
          <p:nvPr/>
        </p:nvPicPr>
        <p:blipFill>
          <a:blip r:embed="rId3"/>
          <a:srcRect l="11578" t="36878" r="34153"/>
          <a:stretch/>
        </p:blipFill>
        <p:spPr>
          <a:xfrm>
            <a:off x="7580160" y="0"/>
            <a:ext cx="1563480" cy="1824120"/>
          </a:xfrm>
          <a:prstGeom prst="rect">
            <a:avLst/>
          </a:prstGeom>
          <a:ln w="0">
            <a:noFill/>
          </a:ln>
        </p:spPr>
      </p:pic>
      <p:pic>
        <p:nvPicPr>
          <p:cNvPr id="71" name="Google Shape;185;p25"/>
          <p:cNvPicPr/>
          <p:nvPr/>
        </p:nvPicPr>
        <p:blipFill>
          <a:blip r:embed="rId3"/>
          <a:srcRect l="-3950" t="-21382" r="3930" b="38151"/>
          <a:stretch/>
        </p:blipFill>
        <p:spPr>
          <a:xfrm>
            <a:off x="124560" y="4429800"/>
            <a:ext cx="854640" cy="7135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2" name="PlaceHolder 1"/>
          <p:cNvSpPr>
            <a:spLocks noGrp="1"/>
          </p:cNvSpPr>
          <p:nvPr>
            <p:ph type="title"/>
          </p:nvPr>
        </p:nvSpPr>
        <p:spPr>
          <a:xfrm>
            <a:off x="3733920" y="539640"/>
            <a:ext cx="4696560" cy="768600"/>
          </a:xfrm>
          <a:prstGeom prst="rect">
            <a:avLst/>
          </a:prstGeom>
          <a:noFill/>
          <a:ln w="0">
            <a:noFill/>
          </a:ln>
        </p:spPr>
        <p:txBody>
          <a:bodyPr lIns="91440" tIns="91440" rIns="91440" bIns="91440" anchor="ctr">
            <a:noAutofit/>
          </a:bodyPr>
          <a:lstStyle/>
          <a:p>
            <a:pPr indent="0" algn="r">
              <a:lnSpc>
                <a:spcPct val="100000"/>
              </a:lnSpc>
              <a:buNone/>
            </a:pPr>
            <a:r>
              <a:rPr lang="fr-FR" sz="4500" b="0" strike="noStrike" spc="-1">
                <a:solidFill>
                  <a:schemeClr val="dk2"/>
                </a:solidFill>
                <a:latin typeface="Prata"/>
                <a:ea typeface="Prata"/>
              </a:rPr>
              <a:t>xx%</a:t>
            </a:r>
            <a:endParaRPr lang="fr-FR" sz="4500" b="0" strike="noStrike" spc="-1">
              <a:solidFill>
                <a:schemeClr val="dk1"/>
              </a:solidFill>
              <a:latin typeface="Arial"/>
            </a:endParaRPr>
          </a:p>
        </p:txBody>
      </p:sp>
      <p:sp>
        <p:nvSpPr>
          <p:cNvPr id="73" name="PlaceHolder 2"/>
          <p:cNvSpPr>
            <a:spLocks noGrp="1"/>
          </p:cNvSpPr>
          <p:nvPr>
            <p:ph type="title"/>
          </p:nvPr>
        </p:nvSpPr>
        <p:spPr>
          <a:xfrm>
            <a:off x="3733920" y="1970640"/>
            <a:ext cx="4696560" cy="768600"/>
          </a:xfrm>
          <a:prstGeom prst="rect">
            <a:avLst/>
          </a:prstGeom>
          <a:noFill/>
          <a:ln w="0">
            <a:noFill/>
          </a:ln>
        </p:spPr>
        <p:txBody>
          <a:bodyPr lIns="91440" tIns="91440" rIns="91440" bIns="91440" anchor="ctr">
            <a:noAutofit/>
          </a:bodyPr>
          <a:lstStyle/>
          <a:p>
            <a:pPr indent="0" algn="r">
              <a:lnSpc>
                <a:spcPct val="100000"/>
              </a:lnSpc>
              <a:buNone/>
            </a:pPr>
            <a:r>
              <a:rPr lang="fr-FR" sz="4500" b="0" strike="noStrike" spc="-1">
                <a:solidFill>
                  <a:schemeClr val="dk2"/>
                </a:solidFill>
                <a:latin typeface="Prata"/>
                <a:ea typeface="Prata"/>
              </a:rPr>
              <a:t>xx%</a:t>
            </a:r>
            <a:endParaRPr lang="fr-FR" sz="4500" b="0" strike="noStrike" spc="-1">
              <a:solidFill>
                <a:schemeClr val="dk1"/>
              </a:solidFill>
              <a:latin typeface="Arial"/>
            </a:endParaRPr>
          </a:p>
        </p:txBody>
      </p:sp>
      <p:sp>
        <p:nvSpPr>
          <p:cNvPr id="74" name="PlaceHolder 3"/>
          <p:cNvSpPr>
            <a:spLocks noGrp="1"/>
          </p:cNvSpPr>
          <p:nvPr>
            <p:ph type="title"/>
          </p:nvPr>
        </p:nvSpPr>
        <p:spPr>
          <a:xfrm>
            <a:off x="3733920" y="3402000"/>
            <a:ext cx="4696560" cy="768600"/>
          </a:xfrm>
          <a:prstGeom prst="rect">
            <a:avLst/>
          </a:prstGeom>
          <a:noFill/>
          <a:ln w="0">
            <a:noFill/>
          </a:ln>
        </p:spPr>
        <p:txBody>
          <a:bodyPr lIns="91440" tIns="91440" rIns="91440" bIns="91440" anchor="ctr">
            <a:noAutofit/>
          </a:bodyPr>
          <a:lstStyle/>
          <a:p>
            <a:pPr indent="0" algn="r">
              <a:lnSpc>
                <a:spcPct val="100000"/>
              </a:lnSpc>
              <a:buNone/>
            </a:pPr>
            <a:r>
              <a:rPr lang="fr-FR" sz="4500" b="0" strike="noStrike" spc="-1">
                <a:solidFill>
                  <a:schemeClr val="dk2"/>
                </a:solidFill>
                <a:latin typeface="Prata"/>
                <a:ea typeface="Prata"/>
              </a:rPr>
              <a:t>xx%</a:t>
            </a:r>
            <a:endParaRPr lang="fr-FR" sz="4500" b="0" strike="noStrike" spc="-1">
              <a:solidFill>
                <a:schemeClr val="dk1"/>
              </a:solidFill>
              <a:latin typeface="Arial"/>
            </a:endParaRPr>
          </a:p>
        </p:txBody>
      </p:sp>
      <p:pic>
        <p:nvPicPr>
          <p:cNvPr id="75" name="Google Shape;193;p26"/>
          <p:cNvPicPr/>
          <p:nvPr/>
        </p:nvPicPr>
        <p:blipFill>
          <a:blip r:embed="rId3"/>
          <a:stretch/>
        </p:blipFill>
        <p:spPr>
          <a:xfrm>
            <a:off x="0" y="104760"/>
            <a:ext cx="866520" cy="86940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3254040" y="2813040"/>
            <a:ext cx="5067360" cy="1790640"/>
          </a:xfrm>
          <a:prstGeom prst="rect">
            <a:avLst/>
          </a:prstGeom>
          <a:noFill/>
          <a:ln w="0">
            <a:noFill/>
          </a:ln>
        </p:spPr>
        <p:txBody>
          <a:bodyPr lIns="91440" tIns="91440" rIns="91440" bIns="91440" anchor="t">
            <a:noAutofit/>
          </a:bodyPr>
          <a:lstStyle/>
          <a:p>
            <a:pPr indent="0">
              <a:buNone/>
            </a:pPr>
            <a:r>
              <a:rPr lang="fr-FR" sz="5000" b="0" strike="noStrike" spc="-1">
                <a:solidFill>
                  <a:schemeClr val="dk1"/>
                </a:solidFill>
                <a:latin typeface="Arial"/>
              </a:rPr>
              <a:t>Click to edit the title text format</a:t>
            </a:r>
          </a:p>
        </p:txBody>
      </p:sp>
      <p:sp>
        <p:nvSpPr>
          <p:cNvPr id="77" name="PlaceHolder 2"/>
          <p:cNvSpPr>
            <a:spLocks noGrp="1"/>
          </p:cNvSpPr>
          <p:nvPr>
            <p:ph type="title"/>
          </p:nvPr>
        </p:nvSpPr>
        <p:spPr>
          <a:xfrm>
            <a:off x="3330360" y="1361520"/>
            <a:ext cx="1651680" cy="1371240"/>
          </a:xfrm>
          <a:prstGeom prst="rect">
            <a:avLst/>
          </a:prstGeom>
          <a:noFill/>
          <a:ln w="0">
            <a:noFill/>
          </a:ln>
        </p:spPr>
        <p:txBody>
          <a:bodyPr lIns="91440" tIns="91440" rIns="91440" bIns="91440" anchor="ctr">
            <a:noAutofit/>
          </a:bodyPr>
          <a:lstStyle/>
          <a:p>
            <a:pPr indent="0">
              <a:lnSpc>
                <a:spcPct val="100000"/>
              </a:lnSpc>
              <a:buNone/>
            </a:pPr>
            <a:r>
              <a:rPr lang="fr-FR" sz="8000" b="0" strike="noStrike" spc="-1">
                <a:solidFill>
                  <a:schemeClr val="dk2"/>
                </a:solidFill>
                <a:latin typeface="Prata"/>
                <a:ea typeface="Prata"/>
              </a:rPr>
              <a:t>xx%</a:t>
            </a:r>
            <a:endParaRPr lang="fr-FR" sz="8000" b="0" strike="noStrike" spc="-1">
              <a:solidFill>
                <a:schemeClr val="dk1"/>
              </a:solidFill>
              <a:latin typeface="Arial"/>
            </a:endParaRPr>
          </a:p>
        </p:txBody>
      </p:sp>
      <p:pic>
        <p:nvPicPr>
          <p:cNvPr id="78" name="Google Shape;197;p27"/>
          <p:cNvPicPr/>
          <p:nvPr/>
        </p:nvPicPr>
        <p:blipFill>
          <a:blip r:embed="rId3"/>
          <a:srcRect r="31713" b="38228"/>
          <a:stretch/>
        </p:blipFill>
        <p:spPr>
          <a:xfrm>
            <a:off x="7491960" y="3644280"/>
            <a:ext cx="1651680" cy="1499040"/>
          </a:xfrm>
          <a:prstGeom prst="rect">
            <a:avLst/>
          </a:prstGeom>
          <a:ln w="0">
            <a:noFill/>
          </a:ln>
        </p:spPr>
      </p:pic>
      <p:pic>
        <p:nvPicPr>
          <p:cNvPr id="79" name="Google Shape;198;p27"/>
          <p:cNvPicPr/>
          <p:nvPr/>
        </p:nvPicPr>
        <p:blipFill>
          <a:blip r:embed="rId4"/>
          <a:srcRect t="31705" r="17351"/>
          <a:stretch/>
        </p:blipFill>
        <p:spPr>
          <a:xfrm>
            <a:off x="6340320" y="0"/>
            <a:ext cx="2803320" cy="1983600"/>
          </a:xfrm>
          <a:prstGeom prst="rect">
            <a:avLst/>
          </a:prstGeom>
          <a:ln w="0">
            <a:noFill/>
          </a:ln>
        </p:spPr>
      </p:pic>
      <p:pic>
        <p:nvPicPr>
          <p:cNvPr id="80" name="Google Shape;199;p27"/>
          <p:cNvPicPr/>
          <p:nvPr/>
        </p:nvPicPr>
        <p:blipFill>
          <a:blip r:embed="rId5"/>
          <a:stretch/>
        </p:blipFill>
        <p:spPr>
          <a:xfrm>
            <a:off x="7163640" y="1182960"/>
            <a:ext cx="916560" cy="965880"/>
          </a:xfrm>
          <a:prstGeom prst="rect">
            <a:avLst/>
          </a:prstGeom>
          <a:ln w="0">
            <a:noFill/>
          </a:ln>
        </p:spPr>
      </p:pic>
      <p:pic>
        <p:nvPicPr>
          <p:cNvPr id="81" name="Google Shape;200;p27"/>
          <p:cNvPicPr/>
          <p:nvPr/>
        </p:nvPicPr>
        <p:blipFill>
          <a:blip r:embed="rId3"/>
          <a:srcRect r="25595"/>
          <a:stretch/>
        </p:blipFill>
        <p:spPr>
          <a:xfrm>
            <a:off x="8498880" y="1441440"/>
            <a:ext cx="644760" cy="869400"/>
          </a:xfrm>
          <a:prstGeom prst="rect">
            <a:avLst/>
          </a:prstGeom>
          <a:ln w="0">
            <a:noFill/>
          </a:ln>
        </p:spPr>
      </p:pic>
      <p:sp>
        <p:nvSpPr>
          <p:cNvPr id="82"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9" name="Google Shape;209;p29"/>
          <p:cNvPicPr/>
          <p:nvPr/>
        </p:nvPicPr>
        <p:blipFill>
          <a:blip r:embed="rId3"/>
          <a:srcRect l="5382" t="18429" r="40348" b="18448"/>
          <a:stretch/>
        </p:blipFill>
        <p:spPr>
          <a:xfrm>
            <a:off x="7580160" y="3319200"/>
            <a:ext cx="1563480" cy="1824120"/>
          </a:xfrm>
          <a:prstGeom prst="rect">
            <a:avLst/>
          </a:prstGeom>
          <a:ln w="0">
            <a:noFill/>
          </a:ln>
        </p:spPr>
      </p:pic>
      <p:pic>
        <p:nvPicPr>
          <p:cNvPr id="90" name="Google Shape;210;p29"/>
          <p:cNvPicPr/>
          <p:nvPr/>
        </p:nvPicPr>
        <p:blipFill>
          <a:blip r:embed="rId3"/>
          <a:srcRect l="16573" t="16770" r="-16573"/>
          <a:stretch/>
        </p:blipFill>
        <p:spPr>
          <a:xfrm>
            <a:off x="0" y="0"/>
            <a:ext cx="854640" cy="7135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1854720" y="3061800"/>
            <a:ext cx="6575760" cy="1044720"/>
          </a:xfrm>
          <a:prstGeom prst="rect">
            <a:avLst/>
          </a:prstGeom>
          <a:noFill/>
          <a:ln w="0">
            <a:noFill/>
          </a:ln>
        </p:spPr>
        <p:txBody>
          <a:bodyPr lIns="91440" tIns="91440" rIns="91440" bIns="91440" anchor="b">
            <a:noAutofit/>
          </a:bodyPr>
          <a:lstStyle/>
          <a:p>
            <a:pPr indent="0" algn="r">
              <a:lnSpc>
                <a:spcPct val="100000"/>
              </a:lnSpc>
              <a:buNone/>
            </a:pPr>
            <a:r>
              <a:rPr lang="fr-FR" sz="6000" b="0" strike="noStrike" spc="-1">
                <a:solidFill>
                  <a:schemeClr val="dk2"/>
                </a:solidFill>
                <a:latin typeface="Prata"/>
                <a:ea typeface="Prata"/>
              </a:rPr>
              <a:t>xx%</a:t>
            </a:r>
            <a:endParaRPr lang="fr-FR" sz="6000" b="0" strike="noStrike" spc="-1">
              <a:solidFill>
                <a:schemeClr val="dk1"/>
              </a:solidFill>
              <a:latin typeface="Arial"/>
            </a:endParaRPr>
          </a:p>
        </p:txBody>
      </p:sp>
      <p:pic>
        <p:nvPicPr>
          <p:cNvPr id="8" name="Google Shape;66;p11"/>
          <p:cNvPicPr/>
          <p:nvPr/>
        </p:nvPicPr>
        <p:blipFill>
          <a:blip r:embed="rId3"/>
          <a:srcRect l="25595"/>
          <a:stretch/>
        </p:blipFill>
        <p:spPr>
          <a:xfrm>
            <a:off x="0" y="2136960"/>
            <a:ext cx="644760" cy="86940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1" name="Google Shape;212;p30"/>
          <p:cNvPicPr/>
          <p:nvPr/>
        </p:nvPicPr>
        <p:blipFill>
          <a:blip r:embed="rId3"/>
          <a:srcRect l="29758" t="15978" r="15954" b="20919"/>
          <a:stretch/>
        </p:blipFill>
        <p:spPr>
          <a:xfrm>
            <a:off x="0" y="3319200"/>
            <a:ext cx="1563480" cy="1824120"/>
          </a:xfrm>
          <a:prstGeom prst="rect">
            <a:avLst/>
          </a:prstGeom>
          <a:ln w="0">
            <a:noFill/>
          </a:ln>
        </p:spPr>
      </p:pic>
      <p:pic>
        <p:nvPicPr>
          <p:cNvPr id="92" name="Google Shape;213;p30"/>
          <p:cNvPicPr/>
          <p:nvPr/>
        </p:nvPicPr>
        <p:blipFill>
          <a:blip r:embed="rId3"/>
          <a:srcRect l="-34579" t="8375" r="34579" b="8394"/>
          <a:stretch/>
        </p:blipFill>
        <p:spPr>
          <a:xfrm>
            <a:off x="8289000" y="1548360"/>
            <a:ext cx="854640" cy="7135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3" name="Google Shape;23;p4"/>
          <p:cNvPicPr/>
          <p:nvPr/>
        </p:nvPicPr>
        <p:blipFill>
          <a:blip r:embed="rId3"/>
          <a:srcRect l="56089" t="65361" r="7174" b="7647"/>
          <a:stretch/>
        </p:blipFill>
        <p:spPr>
          <a:xfrm>
            <a:off x="8115120" y="-18360"/>
            <a:ext cx="581760" cy="405360"/>
          </a:xfrm>
          <a:prstGeom prst="rect">
            <a:avLst/>
          </a:prstGeom>
          <a:ln w="0">
            <a:noFill/>
          </a:ln>
        </p:spPr>
      </p:pic>
      <p:pic>
        <p:nvPicPr>
          <p:cNvPr id="94" name="Google Shape;24;p4"/>
          <p:cNvPicPr/>
          <p:nvPr/>
        </p:nvPicPr>
        <p:blipFill>
          <a:blip r:embed="rId3"/>
          <a:srcRect l="55473" t="47779" r="20240" b="16036"/>
          <a:stretch/>
        </p:blipFill>
        <p:spPr>
          <a:xfrm>
            <a:off x="8561880" y="4328280"/>
            <a:ext cx="581760" cy="821880"/>
          </a:xfrm>
          <a:prstGeom prst="rect">
            <a:avLst/>
          </a:prstGeom>
          <a:ln w="0">
            <a:noFill/>
          </a:ln>
        </p:spPr>
      </p:pic>
      <p:pic>
        <p:nvPicPr>
          <p:cNvPr id="95" name="Google Shape;25;p4"/>
          <p:cNvPicPr/>
          <p:nvPr/>
        </p:nvPicPr>
        <p:blipFill>
          <a:blip r:embed="rId3"/>
          <a:srcRect l="76173" t="50191" r="7174" b="7647"/>
          <a:stretch/>
        </p:blipFill>
        <p:spPr>
          <a:xfrm>
            <a:off x="0" y="3562560"/>
            <a:ext cx="521640" cy="1252440"/>
          </a:xfrm>
          <a:prstGeom prst="rect">
            <a:avLst/>
          </a:prstGeom>
          <a:ln w="0">
            <a:noFill/>
          </a:ln>
        </p:spPr>
      </p:pic>
      <p:sp>
        <p:nvSpPr>
          <p:cNvPr id="9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97" name="PlaceHolder 2"/>
          <p:cNvSpPr>
            <a:spLocks noGrp="1"/>
          </p:cNvSpPr>
          <p:nvPr>
            <p:ph type="body"/>
          </p:nvPr>
        </p:nvSpPr>
        <p:spPr>
          <a:xfrm>
            <a:off x="720000" y="1215720"/>
            <a:ext cx="7703640" cy="4021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01" name="PlaceHolder 2"/>
          <p:cNvSpPr>
            <a:spLocks noGrp="1"/>
          </p:cNvSpPr>
          <p:nvPr>
            <p:ph type="body"/>
          </p:nvPr>
        </p:nvSpPr>
        <p:spPr>
          <a:xfrm>
            <a:off x="720000" y="1215720"/>
            <a:ext cx="7703640" cy="4021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pic>
        <p:nvPicPr>
          <p:cNvPr id="102" name="Google Shape;217;p31"/>
          <p:cNvPicPr/>
          <p:nvPr/>
        </p:nvPicPr>
        <p:blipFill>
          <a:blip r:embed="rId3"/>
          <a:srcRect l="56089" t="65361" r="7174" b="7647"/>
          <a:stretch/>
        </p:blipFill>
        <p:spPr>
          <a:xfrm>
            <a:off x="8115120" y="-18360"/>
            <a:ext cx="581760" cy="405360"/>
          </a:xfrm>
          <a:prstGeom prst="rect">
            <a:avLst/>
          </a:prstGeom>
          <a:ln w="0">
            <a:noFill/>
          </a:ln>
        </p:spPr>
      </p:pic>
      <p:pic>
        <p:nvPicPr>
          <p:cNvPr id="103" name="Google Shape;218;p31"/>
          <p:cNvPicPr/>
          <p:nvPr/>
        </p:nvPicPr>
        <p:blipFill>
          <a:blip r:embed="rId3"/>
          <a:srcRect l="55473" t="47779" r="20240" b="16036"/>
          <a:stretch/>
        </p:blipFill>
        <p:spPr>
          <a:xfrm>
            <a:off x="8561880" y="4328280"/>
            <a:ext cx="581760" cy="821880"/>
          </a:xfrm>
          <a:prstGeom prst="rect">
            <a:avLst/>
          </a:prstGeom>
          <a:ln w="0">
            <a:noFill/>
          </a:ln>
        </p:spPr>
      </p:pic>
      <p:pic>
        <p:nvPicPr>
          <p:cNvPr id="104" name="Google Shape;219;p31"/>
          <p:cNvPicPr/>
          <p:nvPr/>
        </p:nvPicPr>
        <p:blipFill>
          <a:blip r:embed="rId3"/>
          <a:srcRect l="76173" t="50191" r="7174" b="7647"/>
          <a:stretch/>
        </p:blipFill>
        <p:spPr>
          <a:xfrm>
            <a:off x="0" y="3562560"/>
            <a:ext cx="521640" cy="1252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0" name="Google Shape;35;p6"/>
          <p:cNvPicPr/>
          <p:nvPr/>
        </p:nvPicPr>
        <p:blipFill>
          <a:blip r:embed="rId3"/>
          <a:srcRect t="38672" r="41878"/>
          <a:stretch/>
        </p:blipFill>
        <p:spPr>
          <a:xfrm>
            <a:off x="7509240" y="0"/>
            <a:ext cx="1634400" cy="1730160"/>
          </a:xfrm>
          <a:prstGeom prst="rect">
            <a:avLst/>
          </a:prstGeom>
          <a:ln w="0">
            <a:noFill/>
          </a:ln>
        </p:spPr>
      </p:pic>
      <p:pic>
        <p:nvPicPr>
          <p:cNvPr id="111" name="Google Shape;36;p6"/>
          <p:cNvPicPr/>
          <p:nvPr/>
        </p:nvPicPr>
        <p:blipFill>
          <a:blip r:embed="rId3"/>
          <a:srcRect l="13998" b="46179"/>
          <a:stretch/>
        </p:blipFill>
        <p:spPr>
          <a:xfrm>
            <a:off x="11160" y="4261680"/>
            <a:ext cx="1403640" cy="881280"/>
          </a:xfrm>
          <a:prstGeom prst="rect">
            <a:avLst/>
          </a:prstGeom>
          <a:ln w="0">
            <a:noFill/>
          </a:ln>
        </p:spPr>
      </p:pic>
      <p:sp>
        <p:nvSpPr>
          <p:cNvPr id="11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14" name="PlaceHolder 1"/>
          <p:cNvSpPr>
            <a:spLocks noGrp="1"/>
          </p:cNvSpPr>
          <p:nvPr>
            <p:ph type="title"/>
          </p:nvPr>
        </p:nvSpPr>
        <p:spPr>
          <a:xfrm>
            <a:off x="72000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15" name="Google Shape;41;p7"/>
          <p:cNvPicPr/>
          <p:nvPr/>
        </p:nvPicPr>
        <p:blipFill>
          <a:blip r:embed="rId3"/>
          <a:srcRect b="41239"/>
          <a:stretch/>
        </p:blipFill>
        <p:spPr>
          <a:xfrm>
            <a:off x="5766120" y="4639320"/>
            <a:ext cx="854640" cy="503640"/>
          </a:xfrm>
          <a:prstGeom prst="rect">
            <a:avLst/>
          </a:prstGeom>
          <a:ln w="0">
            <a:noFill/>
          </a:ln>
        </p:spPr>
      </p:pic>
      <p:pic>
        <p:nvPicPr>
          <p:cNvPr id="116" name="Google Shape;42;p7"/>
          <p:cNvPicPr/>
          <p:nvPr/>
        </p:nvPicPr>
        <p:blipFill>
          <a:blip r:embed="rId3"/>
          <a:srcRect t="7082" r="48984"/>
          <a:stretch/>
        </p:blipFill>
        <p:spPr>
          <a:xfrm>
            <a:off x="7674120" y="0"/>
            <a:ext cx="1469520" cy="2685240"/>
          </a:xfrm>
          <a:prstGeom prst="rect">
            <a:avLst/>
          </a:prstGeom>
          <a:ln w="0">
            <a:noFill/>
          </a:ln>
        </p:spPr>
      </p:pic>
      <p:pic>
        <p:nvPicPr>
          <p:cNvPr id="117" name="Google Shape;43;p7"/>
          <p:cNvPicPr/>
          <p:nvPr/>
        </p:nvPicPr>
        <p:blipFill>
          <a:blip r:embed="rId4"/>
          <a:srcRect l="450" t="-9630" r="24385" b="29565"/>
          <a:stretch/>
        </p:blipFill>
        <p:spPr>
          <a:xfrm>
            <a:off x="7359480" y="3556440"/>
            <a:ext cx="1784160" cy="1627200"/>
          </a:xfrm>
          <a:prstGeom prst="rect">
            <a:avLst/>
          </a:prstGeom>
          <a:ln w="0">
            <a:noFill/>
          </a:ln>
        </p:spPr>
      </p:pic>
      <p:pic>
        <p:nvPicPr>
          <p:cNvPr id="118" name="Google Shape;44;p7"/>
          <p:cNvPicPr/>
          <p:nvPr/>
        </p:nvPicPr>
        <p:blipFill>
          <a:blip r:embed="rId5"/>
          <a:stretch/>
        </p:blipFill>
        <p:spPr>
          <a:xfrm>
            <a:off x="7603200" y="3828600"/>
            <a:ext cx="599400" cy="59940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7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9" name="Google Shape;46;p8"/>
          <p:cNvPicPr/>
          <p:nvPr/>
        </p:nvPicPr>
        <p:blipFill>
          <a:blip r:embed="rId3"/>
          <a:srcRect t="42628" r="17561"/>
          <a:stretch/>
        </p:blipFill>
        <p:spPr>
          <a:xfrm>
            <a:off x="6838560" y="0"/>
            <a:ext cx="2305080" cy="1609200"/>
          </a:xfrm>
          <a:prstGeom prst="rect">
            <a:avLst/>
          </a:prstGeom>
          <a:ln w="0">
            <a:noFill/>
          </a:ln>
        </p:spPr>
      </p:pic>
      <p:pic>
        <p:nvPicPr>
          <p:cNvPr id="120" name="Google Shape;47;p8"/>
          <p:cNvPicPr/>
          <p:nvPr/>
        </p:nvPicPr>
        <p:blipFill>
          <a:blip r:embed="rId3"/>
          <a:srcRect r="48480"/>
          <a:stretch/>
        </p:blipFill>
        <p:spPr>
          <a:xfrm>
            <a:off x="8697240" y="1276200"/>
            <a:ext cx="446400" cy="869400"/>
          </a:xfrm>
          <a:prstGeom prst="rect">
            <a:avLst/>
          </a:prstGeom>
          <a:ln w="0">
            <a:noFill/>
          </a:ln>
        </p:spPr>
      </p:pic>
      <p:pic>
        <p:nvPicPr>
          <p:cNvPr id="121" name="Google Shape;48;p8"/>
          <p:cNvPicPr/>
          <p:nvPr/>
        </p:nvPicPr>
        <p:blipFill>
          <a:blip r:embed="rId3"/>
          <a:srcRect l="5111" t="4033" r="36786" b="30780"/>
          <a:stretch/>
        </p:blipFill>
        <p:spPr>
          <a:xfrm>
            <a:off x="7519320" y="3314880"/>
            <a:ext cx="1624320" cy="1828440"/>
          </a:xfrm>
          <a:prstGeom prst="rect">
            <a:avLst/>
          </a:prstGeom>
          <a:ln w="0">
            <a:noFill/>
          </a:ln>
        </p:spPr>
      </p:pic>
      <p:sp>
        <p:nvSpPr>
          <p:cNvPr id="122" name="PlaceHolder 1"/>
          <p:cNvSpPr>
            <a:spLocks noGrp="1"/>
          </p:cNvSpPr>
          <p:nvPr>
            <p:ph type="title"/>
          </p:nvPr>
        </p:nvSpPr>
        <p:spPr>
          <a:xfrm>
            <a:off x="713160" y="1307160"/>
            <a:ext cx="560664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3" name="Google Shape;51;p9"/>
          <p:cNvPicPr/>
          <p:nvPr/>
        </p:nvPicPr>
        <p:blipFill>
          <a:blip r:embed="rId3"/>
          <a:srcRect r="36120"/>
          <a:stretch/>
        </p:blipFill>
        <p:spPr>
          <a:xfrm>
            <a:off x="8595360" y="247320"/>
            <a:ext cx="548280" cy="858600"/>
          </a:xfrm>
          <a:prstGeom prst="rect">
            <a:avLst/>
          </a:prstGeom>
          <a:ln w="0">
            <a:noFill/>
          </a:ln>
        </p:spPr>
      </p:pic>
      <p:pic>
        <p:nvPicPr>
          <p:cNvPr id="124" name="Google Shape;52;p9"/>
          <p:cNvPicPr/>
          <p:nvPr/>
        </p:nvPicPr>
        <p:blipFill>
          <a:blip r:embed="rId4"/>
          <a:srcRect b="38209"/>
          <a:stretch/>
        </p:blipFill>
        <p:spPr>
          <a:xfrm>
            <a:off x="-38880" y="3643560"/>
            <a:ext cx="2419200" cy="1499400"/>
          </a:xfrm>
          <a:prstGeom prst="rect">
            <a:avLst/>
          </a:prstGeom>
          <a:ln w="0">
            <a:noFill/>
          </a:ln>
        </p:spPr>
      </p:pic>
      <p:pic>
        <p:nvPicPr>
          <p:cNvPr id="125" name="Google Shape;53;p9"/>
          <p:cNvPicPr/>
          <p:nvPr/>
        </p:nvPicPr>
        <p:blipFill>
          <a:blip r:embed="rId4"/>
          <a:srcRect t="40313"/>
          <a:stretch/>
        </p:blipFill>
        <p:spPr>
          <a:xfrm>
            <a:off x="7706520" y="0"/>
            <a:ext cx="952560" cy="570240"/>
          </a:xfrm>
          <a:prstGeom prst="rect">
            <a:avLst/>
          </a:prstGeom>
          <a:ln w="0">
            <a:noFill/>
          </a:ln>
        </p:spPr>
      </p:pic>
      <p:pic>
        <p:nvPicPr>
          <p:cNvPr id="126" name="Google Shape;54;p9"/>
          <p:cNvPicPr/>
          <p:nvPr/>
        </p:nvPicPr>
        <p:blipFill>
          <a:blip r:embed="rId4"/>
          <a:srcRect b="46912"/>
          <a:stretch/>
        </p:blipFill>
        <p:spPr>
          <a:xfrm>
            <a:off x="5994000" y="4231440"/>
            <a:ext cx="1712160" cy="911880"/>
          </a:xfrm>
          <a:prstGeom prst="rect">
            <a:avLst/>
          </a:prstGeom>
          <a:ln w="0">
            <a:noFill/>
          </a:ln>
        </p:spPr>
      </p:pic>
      <p:sp>
        <p:nvSpPr>
          <p:cNvPr id="127" name="PlaceHolder 1"/>
          <p:cNvSpPr>
            <a:spLocks noGrp="1"/>
          </p:cNvSpPr>
          <p:nvPr>
            <p:ph type="title"/>
          </p:nvPr>
        </p:nvSpPr>
        <p:spPr>
          <a:xfrm>
            <a:off x="967320" y="777240"/>
            <a:ext cx="4872600" cy="11869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pic>
        <p:nvPicPr>
          <p:cNvPr id="128" name="Google Shape;57;p9"/>
          <p:cNvPicPr/>
          <p:nvPr/>
        </p:nvPicPr>
        <p:blipFill>
          <a:blip r:embed="rId5"/>
          <a:srcRect r="47806" b="41384"/>
          <a:stretch/>
        </p:blipFill>
        <p:spPr>
          <a:xfrm>
            <a:off x="8079480" y="3993480"/>
            <a:ext cx="1056960" cy="1186920"/>
          </a:xfrm>
          <a:prstGeom prst="rect">
            <a:avLst/>
          </a:prstGeom>
          <a:ln w="0">
            <a:noFill/>
          </a:ln>
        </p:spPr>
      </p:pic>
      <p:pic>
        <p:nvPicPr>
          <p:cNvPr id="129" name="Google Shape;58;p9"/>
          <p:cNvPicPr/>
          <p:nvPr/>
        </p:nvPicPr>
        <p:blipFill>
          <a:blip r:embed="rId6">
            <a:alphaModFix amt="74000"/>
          </a:blip>
          <a:srcRect r="12846" b="26563"/>
          <a:stretch/>
        </p:blipFill>
        <p:spPr>
          <a:xfrm>
            <a:off x="6673320" y="3413520"/>
            <a:ext cx="2470320" cy="1782360"/>
          </a:xfrm>
          <a:prstGeom prst="rect">
            <a:avLst/>
          </a:prstGeom>
          <a:ln w="0">
            <a:noFill/>
          </a:ln>
        </p:spPr>
      </p:pic>
      <p:pic>
        <p:nvPicPr>
          <p:cNvPr id="130" name="Google Shape;59;p9"/>
          <p:cNvPicPr/>
          <p:nvPr/>
        </p:nvPicPr>
        <p:blipFill>
          <a:blip r:embed="rId7"/>
          <a:stretch/>
        </p:blipFill>
        <p:spPr>
          <a:xfrm>
            <a:off x="6945840" y="3413520"/>
            <a:ext cx="1056960" cy="1113840"/>
          </a:xfrm>
          <a:prstGeom prst="rect">
            <a:avLst/>
          </a:prstGeom>
          <a:ln w="0">
            <a:noFill/>
          </a:ln>
        </p:spPr>
      </p:pic>
      <p:sp>
        <p:nvSpPr>
          <p:cNvPr id="13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0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32"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133" name="PlaceHolder 2"/>
          <p:cNvSpPr>
            <a:spLocks noGrp="1"/>
          </p:cNvSpPr>
          <p:nvPr>
            <p:ph type="title"/>
          </p:nvPr>
        </p:nvSpPr>
        <p:spPr>
          <a:xfrm>
            <a:off x="720000" y="4014360"/>
            <a:ext cx="7703640" cy="572400"/>
          </a:xfrm>
          <a:prstGeom prst="rect">
            <a:avLst/>
          </a:prstGeom>
          <a:solidFill>
            <a:schemeClr val="lt1"/>
          </a:solidFill>
          <a:ln w="0">
            <a:noFill/>
          </a:ln>
        </p:spPr>
        <p:txBody>
          <a:bodyPr lIns="91440" tIns="91440" rIns="91440" bIns="91440" anchor="ctr">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1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134" name="PlaceHolder 1"/>
          <p:cNvSpPr>
            <a:spLocks noGrp="1"/>
          </p:cNvSpPr>
          <p:nvPr>
            <p:ph type="title"/>
          </p:nvPr>
        </p:nvSpPr>
        <p:spPr>
          <a:xfrm>
            <a:off x="723600" y="511200"/>
            <a:ext cx="769680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1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 name="Google Shape;69;p13"/>
          <p:cNvPicPr/>
          <p:nvPr/>
        </p:nvPicPr>
        <p:blipFill>
          <a:blip r:embed="rId3"/>
          <a:srcRect l="2711" t="46816" r="13301"/>
          <a:stretch/>
        </p:blipFill>
        <p:spPr>
          <a:xfrm>
            <a:off x="6782040" y="0"/>
            <a:ext cx="2361600" cy="1500480"/>
          </a:xfrm>
          <a:prstGeom prst="rect">
            <a:avLst/>
          </a:prstGeom>
          <a:ln w="0">
            <a:noFill/>
          </a:ln>
        </p:spPr>
      </p:pic>
      <p:pic>
        <p:nvPicPr>
          <p:cNvPr id="10" name="Google Shape;70;p13"/>
          <p:cNvPicPr/>
          <p:nvPr/>
        </p:nvPicPr>
        <p:blipFill>
          <a:blip r:embed="rId3"/>
          <a:srcRect b="44558"/>
          <a:stretch/>
        </p:blipFill>
        <p:spPr>
          <a:xfrm>
            <a:off x="152280" y="4695840"/>
            <a:ext cx="804600" cy="447480"/>
          </a:xfrm>
          <a:prstGeom prst="rect">
            <a:avLst/>
          </a:prstGeom>
          <a:ln w="0">
            <a:noFill/>
          </a:ln>
        </p:spPr>
      </p:pic>
      <p:sp>
        <p:nvSpPr>
          <p:cNvPr id="1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3" name="Google Shape;74;p14"/>
          <p:cNvPicPr/>
          <p:nvPr/>
        </p:nvPicPr>
        <p:blipFill>
          <a:blip r:embed="rId3"/>
          <a:srcRect t="12524" r="41878" b="26168"/>
          <a:stretch/>
        </p:blipFill>
        <p:spPr>
          <a:xfrm>
            <a:off x="7509240" y="3413160"/>
            <a:ext cx="1634400" cy="1730160"/>
          </a:xfrm>
          <a:prstGeom prst="rect">
            <a:avLst/>
          </a:prstGeom>
          <a:ln w="0">
            <a:noFill/>
          </a:ln>
        </p:spPr>
      </p:pic>
      <p:pic>
        <p:nvPicPr>
          <p:cNvPr id="14" name="Google Shape;75;p14"/>
          <p:cNvPicPr/>
          <p:nvPr/>
        </p:nvPicPr>
        <p:blipFill>
          <a:blip r:embed="rId3"/>
          <a:srcRect l="40987" t="7642" b="7642"/>
          <a:stretch/>
        </p:blipFill>
        <p:spPr>
          <a:xfrm>
            <a:off x="0" y="3837600"/>
            <a:ext cx="963000" cy="1387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5" name="Google Shape;77;p15"/>
          <p:cNvPicPr/>
          <p:nvPr/>
        </p:nvPicPr>
        <p:blipFill>
          <a:blip r:embed="rId3"/>
          <a:srcRect l="9448" t="347" r="39400" b="44616"/>
          <a:stretch/>
        </p:blipFill>
        <p:spPr>
          <a:xfrm>
            <a:off x="7906320" y="3807360"/>
            <a:ext cx="1237320" cy="1335600"/>
          </a:xfrm>
          <a:prstGeom prst="rect">
            <a:avLst/>
          </a:prstGeom>
          <a:ln w="0">
            <a:noFill/>
          </a:ln>
        </p:spPr>
      </p:pic>
      <p:sp>
        <p:nvSpPr>
          <p:cNvPr id="1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7" name="PlaceHolder 2"/>
          <p:cNvSpPr>
            <a:spLocks noGrp="1"/>
          </p:cNvSpPr>
          <p:nvPr>
            <p:ph type="title"/>
          </p:nvPr>
        </p:nvSpPr>
        <p:spPr>
          <a:xfrm>
            <a:off x="796320" y="1568520"/>
            <a:ext cx="734400" cy="585000"/>
          </a:xfrm>
          <a:prstGeom prst="rect">
            <a:avLst/>
          </a:prstGeom>
          <a:noFill/>
          <a:ln w="0">
            <a:noFill/>
          </a:ln>
        </p:spPr>
        <p:txBody>
          <a:bodyPr lIns="91440" tIns="91440" rIns="91440" bIns="91440" anchor="ctr">
            <a:noAutofit/>
          </a:bodyPr>
          <a:lstStyle/>
          <a:p>
            <a:pPr indent="0" algn="ctr">
              <a:lnSpc>
                <a:spcPct val="100000"/>
              </a:lnSpc>
              <a:buNone/>
            </a:pPr>
            <a:r>
              <a:rPr lang="fr-FR" sz="3000" b="0" strike="noStrike" spc="-1">
                <a:solidFill>
                  <a:schemeClr val="dk2"/>
                </a:solidFill>
                <a:latin typeface="Prata"/>
                <a:ea typeface="Prata"/>
              </a:rPr>
              <a:t>xx%</a:t>
            </a:r>
            <a:endParaRPr lang="fr-FR" sz="3000" b="0" strike="noStrike" spc="-1">
              <a:solidFill>
                <a:schemeClr val="dk1"/>
              </a:solidFill>
              <a:latin typeface="Arial"/>
            </a:endParaRPr>
          </a:p>
        </p:txBody>
      </p:sp>
      <p:sp>
        <p:nvSpPr>
          <p:cNvPr id="18" name="PlaceHolder 3"/>
          <p:cNvSpPr>
            <a:spLocks noGrp="1"/>
          </p:cNvSpPr>
          <p:nvPr>
            <p:ph type="title"/>
          </p:nvPr>
        </p:nvSpPr>
        <p:spPr>
          <a:xfrm>
            <a:off x="796320" y="2751480"/>
            <a:ext cx="734400" cy="585000"/>
          </a:xfrm>
          <a:prstGeom prst="rect">
            <a:avLst/>
          </a:prstGeom>
          <a:noFill/>
          <a:ln w="0">
            <a:noFill/>
          </a:ln>
        </p:spPr>
        <p:txBody>
          <a:bodyPr lIns="91440" tIns="91440" rIns="91440" bIns="91440" anchor="ctr">
            <a:noAutofit/>
          </a:bodyPr>
          <a:lstStyle/>
          <a:p>
            <a:pPr indent="0" algn="ctr">
              <a:lnSpc>
                <a:spcPct val="100000"/>
              </a:lnSpc>
              <a:buNone/>
            </a:pPr>
            <a:r>
              <a:rPr lang="fr-FR" sz="3000" b="0" strike="noStrike" spc="-1">
                <a:solidFill>
                  <a:schemeClr val="dk2"/>
                </a:solidFill>
                <a:latin typeface="Prata"/>
                <a:ea typeface="Prata"/>
              </a:rPr>
              <a:t>xx%</a:t>
            </a:r>
            <a:endParaRPr lang="fr-FR" sz="3000" b="0" strike="noStrike" spc="-1">
              <a:solidFill>
                <a:schemeClr val="dk1"/>
              </a:solidFill>
              <a:latin typeface="Arial"/>
            </a:endParaRPr>
          </a:p>
        </p:txBody>
      </p:sp>
      <p:sp>
        <p:nvSpPr>
          <p:cNvPr id="19" name="PlaceHolder 4"/>
          <p:cNvSpPr>
            <a:spLocks noGrp="1"/>
          </p:cNvSpPr>
          <p:nvPr>
            <p:ph type="title"/>
          </p:nvPr>
        </p:nvSpPr>
        <p:spPr>
          <a:xfrm>
            <a:off x="4105080" y="1568520"/>
            <a:ext cx="734400" cy="585000"/>
          </a:xfrm>
          <a:prstGeom prst="rect">
            <a:avLst/>
          </a:prstGeom>
          <a:noFill/>
          <a:ln w="0">
            <a:noFill/>
          </a:ln>
        </p:spPr>
        <p:txBody>
          <a:bodyPr lIns="91440" tIns="91440" rIns="91440" bIns="91440" anchor="ctr">
            <a:noAutofit/>
          </a:bodyPr>
          <a:lstStyle/>
          <a:p>
            <a:pPr indent="0" algn="ctr">
              <a:lnSpc>
                <a:spcPct val="100000"/>
              </a:lnSpc>
              <a:buNone/>
            </a:pPr>
            <a:r>
              <a:rPr lang="fr-FR" sz="3000" b="0" strike="noStrike" spc="-1">
                <a:solidFill>
                  <a:schemeClr val="dk2"/>
                </a:solidFill>
                <a:latin typeface="Prata"/>
                <a:ea typeface="Prata"/>
              </a:rPr>
              <a:t>xx%</a:t>
            </a:r>
            <a:endParaRPr lang="fr-FR" sz="3000" b="0" strike="noStrike" spc="-1">
              <a:solidFill>
                <a:schemeClr val="dk1"/>
              </a:solidFill>
              <a:latin typeface="Arial"/>
            </a:endParaRPr>
          </a:p>
        </p:txBody>
      </p:sp>
      <p:sp>
        <p:nvSpPr>
          <p:cNvPr id="20" name="PlaceHolder 5"/>
          <p:cNvSpPr>
            <a:spLocks noGrp="1"/>
          </p:cNvSpPr>
          <p:nvPr>
            <p:ph type="title"/>
          </p:nvPr>
        </p:nvSpPr>
        <p:spPr>
          <a:xfrm>
            <a:off x="796320" y="3934080"/>
            <a:ext cx="734400" cy="585000"/>
          </a:xfrm>
          <a:prstGeom prst="rect">
            <a:avLst/>
          </a:prstGeom>
          <a:noFill/>
          <a:ln w="0">
            <a:noFill/>
          </a:ln>
        </p:spPr>
        <p:txBody>
          <a:bodyPr lIns="91440" tIns="91440" rIns="91440" bIns="91440" anchor="ctr">
            <a:noAutofit/>
          </a:bodyPr>
          <a:lstStyle/>
          <a:p>
            <a:pPr indent="0" algn="ctr">
              <a:lnSpc>
                <a:spcPct val="100000"/>
              </a:lnSpc>
              <a:buNone/>
            </a:pPr>
            <a:r>
              <a:rPr lang="fr-FR" sz="3000" b="0" strike="noStrike" spc="-1">
                <a:solidFill>
                  <a:schemeClr val="dk2"/>
                </a:solidFill>
                <a:latin typeface="Prata"/>
                <a:ea typeface="Prata"/>
              </a:rPr>
              <a:t>xx%</a:t>
            </a:r>
            <a:endParaRPr lang="fr-FR" sz="3000" b="0" strike="noStrike" spc="-1">
              <a:solidFill>
                <a:schemeClr val="dk1"/>
              </a:solidFill>
              <a:latin typeface="Arial"/>
            </a:endParaRPr>
          </a:p>
        </p:txBody>
      </p:sp>
      <p:sp>
        <p:nvSpPr>
          <p:cNvPr id="21" name="PlaceHolder 6"/>
          <p:cNvSpPr>
            <a:spLocks noGrp="1"/>
          </p:cNvSpPr>
          <p:nvPr>
            <p:ph type="title"/>
          </p:nvPr>
        </p:nvSpPr>
        <p:spPr>
          <a:xfrm>
            <a:off x="4105080" y="2751480"/>
            <a:ext cx="734400" cy="585000"/>
          </a:xfrm>
          <a:prstGeom prst="rect">
            <a:avLst/>
          </a:prstGeom>
          <a:noFill/>
          <a:ln w="0">
            <a:noFill/>
          </a:ln>
        </p:spPr>
        <p:txBody>
          <a:bodyPr lIns="91440" tIns="91440" rIns="91440" bIns="91440" anchor="ctr">
            <a:noAutofit/>
          </a:bodyPr>
          <a:lstStyle/>
          <a:p>
            <a:pPr indent="0" algn="ctr">
              <a:lnSpc>
                <a:spcPct val="100000"/>
              </a:lnSpc>
              <a:buNone/>
            </a:pPr>
            <a:r>
              <a:rPr lang="fr-FR" sz="3000" b="0" strike="noStrike" spc="-1">
                <a:solidFill>
                  <a:schemeClr val="dk2"/>
                </a:solidFill>
                <a:latin typeface="Prata"/>
                <a:ea typeface="Prata"/>
              </a:rPr>
              <a:t>xx%</a:t>
            </a:r>
            <a:endParaRPr lang="fr-FR" sz="3000" b="0" strike="noStrike" spc="-1">
              <a:solidFill>
                <a:schemeClr val="dk1"/>
              </a:solidFill>
              <a:latin typeface="Arial"/>
            </a:endParaRPr>
          </a:p>
        </p:txBody>
      </p:sp>
      <p:sp>
        <p:nvSpPr>
          <p:cNvPr id="22" name="PlaceHolder 7"/>
          <p:cNvSpPr>
            <a:spLocks noGrp="1"/>
          </p:cNvSpPr>
          <p:nvPr>
            <p:ph type="title"/>
          </p:nvPr>
        </p:nvSpPr>
        <p:spPr>
          <a:xfrm>
            <a:off x="4105080" y="3934080"/>
            <a:ext cx="734400" cy="585000"/>
          </a:xfrm>
          <a:prstGeom prst="rect">
            <a:avLst/>
          </a:prstGeom>
          <a:noFill/>
          <a:ln w="0">
            <a:noFill/>
          </a:ln>
        </p:spPr>
        <p:txBody>
          <a:bodyPr lIns="91440" tIns="91440" rIns="91440" bIns="91440" anchor="ctr">
            <a:noAutofit/>
          </a:bodyPr>
          <a:lstStyle/>
          <a:p>
            <a:pPr indent="0" algn="ctr">
              <a:lnSpc>
                <a:spcPct val="100000"/>
              </a:lnSpc>
              <a:buNone/>
            </a:pPr>
            <a:r>
              <a:rPr lang="fr-FR" sz="3000" b="0" strike="noStrike" spc="-1">
                <a:solidFill>
                  <a:schemeClr val="dk2"/>
                </a:solidFill>
                <a:latin typeface="Prata"/>
                <a:ea typeface="Prata"/>
              </a:rPr>
              <a:t>xx%</a:t>
            </a:r>
            <a:endParaRPr lang="fr-FR" sz="3000" b="0" strike="noStrike" spc="-1">
              <a:solidFill>
                <a:schemeClr val="dk1"/>
              </a:solidFill>
              <a:latin typeface="Arial"/>
            </a:endParaRPr>
          </a:p>
        </p:txBody>
      </p:sp>
      <p:pic>
        <p:nvPicPr>
          <p:cNvPr id="23" name="Google Shape;91;p15"/>
          <p:cNvPicPr/>
          <p:nvPr/>
        </p:nvPicPr>
        <p:blipFill>
          <a:blip r:embed="rId4"/>
          <a:srcRect t="24730" r="21619"/>
          <a:stretch/>
        </p:blipFill>
        <p:spPr>
          <a:xfrm>
            <a:off x="7906320" y="0"/>
            <a:ext cx="1237320" cy="1017360"/>
          </a:xfrm>
          <a:prstGeom prst="rect">
            <a:avLst/>
          </a:prstGeom>
          <a:ln w="0">
            <a:noFill/>
          </a:ln>
        </p:spPr>
      </p:pic>
      <p:pic>
        <p:nvPicPr>
          <p:cNvPr id="24" name="Google Shape;92;p15"/>
          <p:cNvPicPr/>
          <p:nvPr/>
        </p:nvPicPr>
        <p:blipFill>
          <a:blip r:embed="rId3"/>
          <a:srcRect t="17870" r="50010"/>
          <a:stretch/>
        </p:blipFill>
        <p:spPr>
          <a:xfrm>
            <a:off x="8354520" y="0"/>
            <a:ext cx="789120" cy="1300680"/>
          </a:xfrm>
          <a:prstGeom prst="rect">
            <a:avLst/>
          </a:prstGeom>
          <a:ln w="0">
            <a:noFill/>
          </a:ln>
        </p:spPr>
      </p:pic>
      <p:pic>
        <p:nvPicPr>
          <p:cNvPr id="25" name="Google Shape;93;p15"/>
          <p:cNvPicPr/>
          <p:nvPr/>
        </p:nvPicPr>
        <p:blipFill>
          <a:blip r:embed="rId3"/>
          <a:srcRect t="-8723" b="47009"/>
          <a:stretch/>
        </p:blipFill>
        <p:spPr>
          <a:xfrm>
            <a:off x="0" y="4604040"/>
            <a:ext cx="870840" cy="5392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3052440" y="2513520"/>
            <a:ext cx="5378040" cy="6613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27" name="Google Shape;97;p16"/>
          <p:cNvPicPr/>
          <p:nvPr/>
        </p:nvPicPr>
        <p:blipFill>
          <a:blip r:embed="rId3"/>
          <a:stretch/>
        </p:blipFill>
        <p:spPr>
          <a:xfrm>
            <a:off x="0" y="2452680"/>
            <a:ext cx="866520" cy="869400"/>
          </a:xfrm>
          <a:prstGeom prst="rect">
            <a:avLst/>
          </a:prstGeom>
          <a:ln w="0">
            <a:noFill/>
          </a:ln>
        </p:spPr>
      </p:pic>
      <p:pic>
        <p:nvPicPr>
          <p:cNvPr id="28" name="Google Shape;98;p16"/>
          <p:cNvPicPr/>
          <p:nvPr/>
        </p:nvPicPr>
        <p:blipFill>
          <a:blip r:embed="rId3"/>
          <a:srcRect l="29487" b="38441"/>
          <a:stretch/>
        </p:blipFill>
        <p:spPr>
          <a:xfrm>
            <a:off x="0" y="3416400"/>
            <a:ext cx="1971360" cy="1726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2000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30" name="Google Shape;102;p17"/>
          <p:cNvPicPr/>
          <p:nvPr/>
        </p:nvPicPr>
        <p:blipFill>
          <a:blip r:embed="rId3"/>
          <a:srcRect b="41239"/>
          <a:stretch/>
        </p:blipFill>
        <p:spPr>
          <a:xfrm>
            <a:off x="5766120" y="4639320"/>
            <a:ext cx="854640" cy="503640"/>
          </a:xfrm>
          <a:prstGeom prst="rect">
            <a:avLst/>
          </a:prstGeom>
          <a:ln w="0">
            <a:noFill/>
          </a:ln>
        </p:spPr>
      </p:pic>
      <p:pic>
        <p:nvPicPr>
          <p:cNvPr id="31" name="Google Shape;103;p17"/>
          <p:cNvPicPr/>
          <p:nvPr/>
        </p:nvPicPr>
        <p:blipFill>
          <a:blip r:embed="rId3"/>
          <a:srcRect t="7082" r="48984"/>
          <a:stretch/>
        </p:blipFill>
        <p:spPr>
          <a:xfrm>
            <a:off x="7674120" y="0"/>
            <a:ext cx="1469520" cy="2685240"/>
          </a:xfrm>
          <a:prstGeom prst="rect">
            <a:avLst/>
          </a:prstGeom>
          <a:ln w="0">
            <a:noFill/>
          </a:ln>
        </p:spPr>
      </p:pic>
      <p:pic>
        <p:nvPicPr>
          <p:cNvPr id="32" name="Google Shape;104;p17"/>
          <p:cNvPicPr/>
          <p:nvPr/>
        </p:nvPicPr>
        <p:blipFill>
          <a:blip r:embed="rId4"/>
          <a:srcRect l="450" t="-9630" r="24385" b="29565"/>
          <a:stretch/>
        </p:blipFill>
        <p:spPr>
          <a:xfrm>
            <a:off x="7359480" y="3556440"/>
            <a:ext cx="1784160" cy="1627200"/>
          </a:xfrm>
          <a:prstGeom prst="rect">
            <a:avLst/>
          </a:prstGeom>
          <a:ln w="0">
            <a:noFill/>
          </a:ln>
        </p:spPr>
      </p:pic>
      <p:pic>
        <p:nvPicPr>
          <p:cNvPr id="33" name="Google Shape;105;p17"/>
          <p:cNvPicPr/>
          <p:nvPr/>
        </p:nvPicPr>
        <p:blipFill>
          <a:blip r:embed="rId5"/>
          <a:stretch/>
        </p:blipFill>
        <p:spPr>
          <a:xfrm>
            <a:off x="7603200" y="3828600"/>
            <a:ext cx="599400" cy="599400"/>
          </a:xfrm>
          <a:prstGeom prst="rect">
            <a:avLst/>
          </a:prstGeom>
          <a:ln w="0">
            <a:noFill/>
          </a:ln>
        </p:spPr>
      </p:pic>
      <p:sp>
        <p:nvSpPr>
          <p:cNvPr id="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5" name="Google Shape;107;p18"/>
          <p:cNvPicPr/>
          <p:nvPr/>
        </p:nvPicPr>
        <p:blipFill>
          <a:blip r:embed="rId3"/>
          <a:srcRect r="41626" b="33443"/>
          <a:stretch/>
        </p:blipFill>
        <p:spPr>
          <a:xfrm>
            <a:off x="7462080" y="3219480"/>
            <a:ext cx="1681560" cy="1923480"/>
          </a:xfrm>
          <a:prstGeom prst="rect">
            <a:avLst/>
          </a:prstGeom>
          <a:ln w="0">
            <a:noFill/>
          </a:ln>
        </p:spPr>
      </p:pic>
      <p:pic>
        <p:nvPicPr>
          <p:cNvPr id="36" name="Google Shape;108;p18"/>
          <p:cNvPicPr/>
          <p:nvPr/>
        </p:nvPicPr>
        <p:blipFill>
          <a:blip r:embed="rId3"/>
          <a:srcRect t="37746"/>
          <a:stretch/>
        </p:blipFill>
        <p:spPr>
          <a:xfrm>
            <a:off x="8060760" y="0"/>
            <a:ext cx="854640" cy="533520"/>
          </a:xfrm>
          <a:prstGeom prst="rect">
            <a:avLst/>
          </a:prstGeom>
          <a:ln w="0">
            <a:noFill/>
          </a:ln>
        </p:spPr>
      </p:pic>
      <p:sp>
        <p:nvSpPr>
          <p:cNvPr id="37" name="PlaceHolder 1"/>
          <p:cNvSpPr>
            <a:spLocks noGrp="1"/>
          </p:cNvSpPr>
          <p:nvPr>
            <p:ph type="title"/>
          </p:nvPr>
        </p:nvSpPr>
        <p:spPr>
          <a:xfrm>
            <a:off x="4176720" y="1093680"/>
            <a:ext cx="3519360" cy="165744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sp>
        <p:nvSpPr>
          <p:cNvPr id="38" name="PlaceHolder 2"/>
          <p:cNvSpPr>
            <a:spLocks noGrp="1"/>
          </p:cNvSpPr>
          <p:nvPr>
            <p:ph type="body"/>
          </p:nvPr>
        </p:nvSpPr>
        <p:spPr>
          <a:xfrm>
            <a:off x="713160" y="533880"/>
            <a:ext cx="2909520" cy="4075560"/>
          </a:xfrm>
          <a:prstGeom prst="rect">
            <a:avLst/>
          </a:prstGeom>
          <a:noFill/>
          <a:ln w="0">
            <a:noFill/>
          </a:ln>
        </p:spPr>
        <p:txBody>
          <a:bodyPr lIns="90000" tIns="45000" rIns="90000" bIns="45000" anchor="t">
            <a:normAutofit fontScale="5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pic>
        <p:nvPicPr>
          <p:cNvPr id="39" name="Google Shape;112;p18"/>
          <p:cNvPicPr/>
          <p:nvPr/>
        </p:nvPicPr>
        <p:blipFill>
          <a:blip r:embed="rId3"/>
          <a:stretch/>
        </p:blipFill>
        <p:spPr>
          <a:xfrm>
            <a:off x="3203280" y="4285800"/>
            <a:ext cx="854640" cy="85716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790560" y="1200240"/>
            <a:ext cx="4158630" cy="32475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7000" b="0" strike="noStrike" spc="-1" dirty="0">
                <a:solidFill>
                  <a:schemeClr val="dk1"/>
                </a:solidFill>
                <a:latin typeface="Prata"/>
                <a:ea typeface="Prata"/>
              </a:rPr>
              <a:t>Formation sur le logiciel R</a:t>
            </a:r>
            <a:endParaRPr lang="fr-FR" sz="7000" b="0" strike="noStrike" spc="-1" dirty="0">
              <a:solidFill>
                <a:schemeClr val="dk1"/>
              </a:solidFill>
              <a:latin typeface="Arial"/>
            </a:endParaRPr>
          </a:p>
        </p:txBody>
      </p:sp>
      <p:sp>
        <p:nvSpPr>
          <p:cNvPr id="136" name="PlaceHolder 2"/>
          <p:cNvSpPr>
            <a:spLocks noGrp="1"/>
          </p:cNvSpPr>
          <p:nvPr>
            <p:ph type="subTitle"/>
          </p:nvPr>
        </p:nvSpPr>
        <p:spPr>
          <a:xfrm>
            <a:off x="6023610" y="3394710"/>
            <a:ext cx="2329470" cy="1034010"/>
          </a:xfrm>
          <a:prstGeom prst="rect">
            <a:avLst/>
          </a:prstGeom>
          <a:noFill/>
          <a:ln w="0">
            <a:noFill/>
          </a:ln>
        </p:spPr>
        <p:txBody>
          <a:bodyPr lIns="91440" tIns="91440" rIns="91440" bIns="91440" anchor="t">
            <a:normAutofit fontScale="79443" lnSpcReduction="20000"/>
          </a:bodyPr>
          <a:lstStyle/>
          <a:p>
            <a:pPr indent="0" algn="r">
              <a:lnSpc>
                <a:spcPct val="100000"/>
              </a:lnSpc>
              <a:buNone/>
              <a:tabLst>
                <a:tab pos="0" algn="l"/>
              </a:tabLst>
            </a:pPr>
            <a:r>
              <a:rPr lang="fr-FR" sz="1600" b="0" strike="noStrike" spc="-1" dirty="0">
                <a:solidFill>
                  <a:schemeClr val="dk1"/>
                </a:solidFill>
                <a:latin typeface="Roboto"/>
                <a:ea typeface="Roboto"/>
              </a:rPr>
              <a:t>Ce cours pratique est destiné aux futurs </a:t>
            </a:r>
            <a:r>
              <a:rPr lang="fr-FR" sz="1600" b="0" strike="noStrike" spc="-1" dirty="0" err="1">
                <a:solidFill>
                  <a:schemeClr val="dk1"/>
                </a:solidFill>
                <a:latin typeface="Roboto"/>
                <a:ea typeface="Roboto"/>
              </a:rPr>
              <a:t>medecin</a:t>
            </a:r>
            <a:r>
              <a:rPr lang="fr-FR" sz="1600" b="0" strike="noStrike" spc="-1" dirty="0">
                <a:solidFill>
                  <a:schemeClr val="dk1"/>
                </a:solidFill>
                <a:latin typeface="Roboto"/>
                <a:ea typeface="Roboto"/>
              </a:rPr>
              <a:t> vétérinaires sur l’utilisation de R pour l’analyse de données.</a:t>
            </a:r>
            <a:r>
              <a:rPr lang="en" sz="1600" b="0" strike="noStrike" spc="-1" dirty="0">
                <a:solidFill>
                  <a:schemeClr val="dk1"/>
                </a:solidFill>
                <a:latin typeface="Roboto"/>
                <a:ea typeface="Roboto"/>
              </a:rPr>
              <a:t>.</a:t>
            </a:r>
            <a:endParaRPr lang="en-US" sz="1600" b="0" strike="noStrike" spc="-1" dirty="0">
              <a:solidFill>
                <a:srgbClr val="000000"/>
              </a:solidFill>
              <a:latin typeface="OpenSymbol"/>
            </a:endParaRPr>
          </a:p>
        </p:txBody>
      </p:sp>
      <p:sp>
        <p:nvSpPr>
          <p:cNvPr id="2" name="PlaceHolder 2">
            <a:extLst>
              <a:ext uri="{FF2B5EF4-FFF2-40B4-BE49-F238E27FC236}">
                <a16:creationId xmlns:a16="http://schemas.microsoft.com/office/drawing/2014/main" id="{65A2CCC0-C212-3CA8-1AB7-BF6A40B0016C}"/>
              </a:ext>
            </a:extLst>
          </p:cNvPr>
          <p:cNvSpPr>
            <a:spLocks noGrp="1"/>
          </p:cNvSpPr>
          <p:nvPr>
            <p:ph type="subTitle"/>
          </p:nvPr>
        </p:nvSpPr>
        <p:spPr>
          <a:xfrm>
            <a:off x="3349645" y="4702627"/>
            <a:ext cx="3018497" cy="326573"/>
          </a:xfrm>
          <a:prstGeom prst="rect">
            <a:avLst/>
          </a:prstGeom>
          <a:noFill/>
          <a:ln w="0">
            <a:noFill/>
          </a:ln>
        </p:spPr>
        <p:txBody>
          <a:bodyPr lIns="91440" tIns="91440" rIns="91440" bIns="91440" anchor="t">
            <a:noAutofit/>
          </a:bodyPr>
          <a:lstStyle/>
          <a:p>
            <a:pPr indent="0" algn="just">
              <a:lnSpc>
                <a:spcPct val="100000"/>
              </a:lnSpc>
              <a:buNone/>
              <a:tabLst>
                <a:tab pos="0" algn="l"/>
              </a:tabLst>
            </a:pPr>
            <a:r>
              <a:rPr lang="en-US" sz="1200" spc="-1" dirty="0" err="1">
                <a:solidFill>
                  <a:srgbClr val="000000"/>
                </a:solidFill>
                <a:latin typeface="OpenSymbol"/>
              </a:rPr>
              <a:t>Présenté</a:t>
            </a:r>
            <a:r>
              <a:rPr lang="en-US" sz="1200" spc="-1" dirty="0">
                <a:solidFill>
                  <a:srgbClr val="000000"/>
                </a:solidFill>
                <a:latin typeface="OpenSymbol"/>
              </a:rPr>
              <a:t> par : </a:t>
            </a:r>
            <a:r>
              <a:rPr lang="en-US" sz="1200" b="0" strike="noStrike" spc="-1" dirty="0">
                <a:solidFill>
                  <a:srgbClr val="000000"/>
                </a:solidFill>
                <a:latin typeface="OpenSymbol"/>
              </a:rPr>
              <a:t>DABIRE Bonouhion Ives Ulrich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2C18A4-B9F9-8FE2-7D85-48378D136A1A}"/>
            </a:ext>
          </a:extLst>
        </p:cNvPr>
        <p:cNvGrpSpPr/>
        <p:nvPr/>
      </p:nvGrpSpPr>
      <p:grpSpPr>
        <a:xfrm>
          <a:off x="0" y="0"/>
          <a:ext cx="0" cy="0"/>
          <a:chOff x="0" y="0"/>
          <a:chExt cx="0" cy="0"/>
        </a:xfrm>
      </p:grpSpPr>
      <p:sp>
        <p:nvSpPr>
          <p:cNvPr id="142" name="PlaceHolder 1">
            <a:extLst>
              <a:ext uri="{FF2B5EF4-FFF2-40B4-BE49-F238E27FC236}">
                <a16:creationId xmlns:a16="http://schemas.microsoft.com/office/drawing/2014/main" id="{EECF2570-BE7D-245C-6B57-2430A246FF1F}"/>
              </a:ext>
            </a:extLst>
          </p:cNvPr>
          <p:cNvSpPr>
            <a:spLocks noGrp="1"/>
          </p:cNvSpPr>
          <p:nvPr>
            <p:ph type="title"/>
          </p:nvPr>
        </p:nvSpPr>
        <p:spPr>
          <a:xfrm>
            <a:off x="930729" y="155941"/>
            <a:ext cx="7331528" cy="1174838"/>
          </a:xfrm>
          <a:prstGeom prst="rect">
            <a:avLst/>
          </a:prstGeom>
          <a:noFill/>
          <a:ln w="0">
            <a:noFill/>
          </a:ln>
        </p:spPr>
        <p:txBody>
          <a:bodyPr lIns="91440" tIns="91440" rIns="91440" bIns="91440" anchor="b">
            <a:noAutofit/>
          </a:bodyPr>
          <a:lstStyle/>
          <a:p>
            <a:pPr indent="0">
              <a:lnSpc>
                <a:spcPct val="100000"/>
              </a:lnSpc>
              <a:buNone/>
              <a:tabLst>
                <a:tab pos="0" algn="l"/>
              </a:tabLst>
            </a:pPr>
            <a:r>
              <a:rPr lang="fr-FR" sz="2500" b="1" spc="-1" dirty="0">
                <a:solidFill>
                  <a:schemeClr val="dk1"/>
                </a:solidFill>
                <a:latin typeface="Prata"/>
                <a:ea typeface="Prata"/>
              </a:rPr>
              <a:t>I. </a:t>
            </a:r>
            <a:r>
              <a:rPr lang="fr-FR" sz="2500" b="1" strike="noStrike" spc="-1" dirty="0">
                <a:solidFill>
                  <a:schemeClr val="dk1"/>
                </a:solidFill>
                <a:latin typeface="Prata"/>
                <a:ea typeface="Prata"/>
              </a:rPr>
              <a:t>Création de scripts, fichiers R </a:t>
            </a:r>
            <a:r>
              <a:rPr lang="fr-FR" sz="2500" b="1" strike="noStrike" spc="-1" dirty="0" err="1">
                <a:solidFill>
                  <a:schemeClr val="dk1"/>
                </a:solidFill>
                <a:latin typeface="Prata"/>
                <a:ea typeface="Prata"/>
              </a:rPr>
              <a:t>Markdown</a:t>
            </a:r>
            <a:r>
              <a:rPr lang="fr-FR" sz="2500" b="1" strike="noStrike" spc="-1" dirty="0">
                <a:solidFill>
                  <a:schemeClr val="dk1"/>
                </a:solidFill>
                <a:latin typeface="Prata"/>
                <a:ea typeface="Prata"/>
              </a:rPr>
              <a:t> et Importation de </a:t>
            </a:r>
            <a:r>
              <a:rPr lang="fr-FR" sz="2500" b="1" strike="noStrike" spc="-1" dirty="0" err="1">
                <a:solidFill>
                  <a:schemeClr val="dk1"/>
                </a:solidFill>
                <a:latin typeface="Prata"/>
                <a:ea typeface="Prata"/>
              </a:rPr>
              <a:t>datasets</a:t>
            </a:r>
            <a:br>
              <a:rPr lang="fr-FR" sz="2500" b="1" strike="noStrike" spc="-1" dirty="0">
                <a:solidFill>
                  <a:schemeClr val="dk1"/>
                </a:solidFill>
                <a:latin typeface="Prata"/>
                <a:ea typeface="Prata"/>
              </a:rPr>
            </a:br>
            <a:endParaRPr lang="fr-FR" sz="2500" b="1" strike="noStrike" spc="-1" dirty="0">
              <a:solidFill>
                <a:schemeClr val="dk1"/>
              </a:solidFill>
              <a:latin typeface="Prata"/>
              <a:ea typeface="Prata"/>
            </a:endParaRPr>
          </a:p>
        </p:txBody>
      </p:sp>
      <p:sp>
        <p:nvSpPr>
          <p:cNvPr id="143" name="PlaceHolder 2">
            <a:extLst>
              <a:ext uri="{FF2B5EF4-FFF2-40B4-BE49-F238E27FC236}">
                <a16:creationId xmlns:a16="http://schemas.microsoft.com/office/drawing/2014/main" id="{13C7EFE3-66F2-BED1-A1F0-2383B4AC8D80}"/>
              </a:ext>
            </a:extLst>
          </p:cNvPr>
          <p:cNvSpPr>
            <a:spLocks noGrp="1"/>
          </p:cNvSpPr>
          <p:nvPr>
            <p:ph type="subTitle"/>
          </p:nvPr>
        </p:nvSpPr>
        <p:spPr>
          <a:xfrm>
            <a:off x="5290457" y="1492913"/>
            <a:ext cx="3709766" cy="1078837"/>
          </a:xfrm>
          <a:prstGeom prst="rect">
            <a:avLst/>
          </a:prstGeom>
          <a:noFill/>
          <a:ln w="0">
            <a:noFill/>
          </a:ln>
        </p:spPr>
        <p:txBody>
          <a:bodyPr lIns="91440" tIns="91440" rIns="91440" bIns="91440" anchor="t">
            <a:normAutofit/>
          </a:bodyPr>
          <a:lstStyle/>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Cliquez ensuite sur le type de fichier que vous souhaitez créer (Script, R </a:t>
            </a:r>
            <a:r>
              <a:rPr lang="fr-FR" sz="1400" b="0" strike="noStrike" spc="-1" dirty="0" err="1">
                <a:solidFill>
                  <a:srgbClr val="000000"/>
                </a:solidFill>
                <a:latin typeface="OpenSymbol"/>
              </a:rPr>
              <a:t>Markdown</a:t>
            </a:r>
            <a:r>
              <a:rPr lang="fr-FR" sz="1400" b="0" strike="noStrike" spc="-1" dirty="0">
                <a:solidFill>
                  <a:srgbClr val="000000"/>
                </a:solidFill>
                <a:latin typeface="OpenSymbol"/>
              </a:rPr>
              <a:t>, etc.)</a:t>
            </a:r>
          </a:p>
        </p:txBody>
      </p:sp>
      <p:sp>
        <p:nvSpPr>
          <p:cNvPr id="2" name="PlaceHolder 2">
            <a:extLst>
              <a:ext uri="{FF2B5EF4-FFF2-40B4-BE49-F238E27FC236}">
                <a16:creationId xmlns:a16="http://schemas.microsoft.com/office/drawing/2014/main" id="{CE80EA73-A588-851D-DEA4-EDA15E7D15E9}"/>
              </a:ext>
            </a:extLst>
          </p:cNvPr>
          <p:cNvSpPr txBox="1">
            <a:spLocks/>
          </p:cNvSpPr>
          <p:nvPr/>
        </p:nvSpPr>
        <p:spPr>
          <a:xfrm>
            <a:off x="269421" y="995613"/>
            <a:ext cx="5021035" cy="638752"/>
          </a:xfrm>
          <a:prstGeom prst="rect">
            <a:avLst/>
          </a:prstGeom>
          <a:noFill/>
          <a:ln w="0">
            <a:noFill/>
          </a:ln>
        </p:spPr>
        <p:txBody>
          <a:bodyPr lIns="91440" tIns="91440" rIns="91440" bIns="9144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500" spc="-1" dirty="0">
                <a:solidFill>
                  <a:srgbClr val="000000"/>
                </a:solidFill>
                <a:latin typeface="OpenSymbol"/>
              </a:rPr>
              <a:t>Une fois votre projet créer : </a:t>
            </a:r>
          </a:p>
          <a:p>
            <a:pPr>
              <a:buFont typeface="Wingdings" panose="05000000000000000000" pitchFamily="2" charset="2"/>
              <a:buChar char="Ø"/>
            </a:pPr>
            <a:r>
              <a:rPr lang="fr-FR" sz="1500" spc="-1" dirty="0">
                <a:solidFill>
                  <a:srgbClr val="000000"/>
                </a:solidFill>
                <a:latin typeface="OpenSymbol"/>
              </a:rPr>
              <a:t>Cliquez sur new file à droite de votre écran</a:t>
            </a:r>
          </a:p>
        </p:txBody>
      </p:sp>
      <p:pic>
        <p:nvPicPr>
          <p:cNvPr id="5" name="Image 4">
            <a:extLst>
              <a:ext uri="{FF2B5EF4-FFF2-40B4-BE49-F238E27FC236}">
                <a16:creationId xmlns:a16="http://schemas.microsoft.com/office/drawing/2014/main" id="{C82E05C9-A586-9D7C-6AF3-0E59EAC56B5B}"/>
              </a:ext>
            </a:extLst>
          </p:cNvPr>
          <p:cNvPicPr>
            <a:picLocks noChangeAspect="1"/>
          </p:cNvPicPr>
          <p:nvPr/>
        </p:nvPicPr>
        <p:blipFill>
          <a:blip r:embed="rId2"/>
          <a:stretch>
            <a:fillRect/>
          </a:stretch>
        </p:blipFill>
        <p:spPr>
          <a:xfrm>
            <a:off x="143777" y="1634365"/>
            <a:ext cx="5146679" cy="3161493"/>
          </a:xfrm>
          <a:prstGeom prst="rect">
            <a:avLst/>
          </a:prstGeom>
        </p:spPr>
      </p:pic>
    </p:spTree>
    <p:extLst>
      <p:ext uri="{BB962C8B-B14F-4D97-AF65-F5344CB8AC3E}">
        <p14:creationId xmlns:p14="http://schemas.microsoft.com/office/powerpoint/2010/main" val="2080114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3659E8-86F5-DCDB-219F-2F9FA169F697}"/>
            </a:ext>
          </a:extLst>
        </p:cNvPr>
        <p:cNvGrpSpPr/>
        <p:nvPr/>
      </p:nvGrpSpPr>
      <p:grpSpPr>
        <a:xfrm>
          <a:off x="0" y="0"/>
          <a:ext cx="0" cy="0"/>
          <a:chOff x="0" y="0"/>
          <a:chExt cx="0" cy="0"/>
        </a:xfrm>
      </p:grpSpPr>
      <p:sp>
        <p:nvSpPr>
          <p:cNvPr id="142" name="PlaceHolder 1">
            <a:extLst>
              <a:ext uri="{FF2B5EF4-FFF2-40B4-BE49-F238E27FC236}">
                <a16:creationId xmlns:a16="http://schemas.microsoft.com/office/drawing/2014/main" id="{0328E67A-B850-92F2-4E9C-B5CF4B74E488}"/>
              </a:ext>
            </a:extLst>
          </p:cNvPr>
          <p:cNvSpPr>
            <a:spLocks noGrp="1"/>
          </p:cNvSpPr>
          <p:nvPr>
            <p:ph type="title"/>
          </p:nvPr>
        </p:nvSpPr>
        <p:spPr>
          <a:xfrm>
            <a:off x="930729" y="155941"/>
            <a:ext cx="7331528" cy="1174838"/>
          </a:xfrm>
          <a:prstGeom prst="rect">
            <a:avLst/>
          </a:prstGeom>
          <a:noFill/>
          <a:ln w="0">
            <a:noFill/>
          </a:ln>
        </p:spPr>
        <p:txBody>
          <a:bodyPr lIns="91440" tIns="91440" rIns="91440" bIns="91440" anchor="b">
            <a:noAutofit/>
          </a:bodyPr>
          <a:lstStyle/>
          <a:p>
            <a:pPr indent="0">
              <a:lnSpc>
                <a:spcPct val="100000"/>
              </a:lnSpc>
              <a:buNone/>
              <a:tabLst>
                <a:tab pos="0" algn="l"/>
              </a:tabLst>
            </a:pPr>
            <a:r>
              <a:rPr lang="fr-FR" sz="2500" b="1" spc="-1" dirty="0">
                <a:solidFill>
                  <a:schemeClr val="dk1"/>
                </a:solidFill>
                <a:latin typeface="Prata"/>
                <a:ea typeface="Prata"/>
              </a:rPr>
              <a:t>I. </a:t>
            </a:r>
            <a:r>
              <a:rPr lang="fr-FR" sz="2500" b="1" strike="noStrike" spc="-1" dirty="0">
                <a:solidFill>
                  <a:schemeClr val="dk1"/>
                </a:solidFill>
                <a:latin typeface="Prata"/>
                <a:ea typeface="Prata"/>
              </a:rPr>
              <a:t>Création de scripts, fichiers R </a:t>
            </a:r>
            <a:r>
              <a:rPr lang="fr-FR" sz="2500" b="1" strike="noStrike" spc="-1" dirty="0" err="1">
                <a:solidFill>
                  <a:schemeClr val="dk1"/>
                </a:solidFill>
                <a:latin typeface="Prata"/>
                <a:ea typeface="Prata"/>
              </a:rPr>
              <a:t>Markdown</a:t>
            </a:r>
            <a:r>
              <a:rPr lang="fr-FR" sz="2500" b="1" strike="noStrike" spc="-1" dirty="0">
                <a:solidFill>
                  <a:schemeClr val="dk1"/>
                </a:solidFill>
                <a:latin typeface="Prata"/>
                <a:ea typeface="Prata"/>
              </a:rPr>
              <a:t> et Importation de </a:t>
            </a:r>
            <a:r>
              <a:rPr lang="fr-FR" sz="2500" b="1" strike="noStrike" spc="-1" dirty="0" err="1">
                <a:solidFill>
                  <a:schemeClr val="dk1"/>
                </a:solidFill>
                <a:latin typeface="Prata"/>
                <a:ea typeface="Prata"/>
              </a:rPr>
              <a:t>datasets</a:t>
            </a:r>
            <a:br>
              <a:rPr lang="fr-FR" sz="2500" b="1" strike="noStrike" spc="-1" dirty="0">
                <a:solidFill>
                  <a:schemeClr val="dk1"/>
                </a:solidFill>
                <a:latin typeface="Prata"/>
                <a:ea typeface="Prata"/>
              </a:rPr>
            </a:br>
            <a:endParaRPr lang="fr-FR" sz="2500" b="1" strike="noStrike" spc="-1" dirty="0">
              <a:solidFill>
                <a:schemeClr val="dk1"/>
              </a:solidFill>
              <a:latin typeface="Prata"/>
              <a:ea typeface="Prata"/>
            </a:endParaRPr>
          </a:p>
        </p:txBody>
      </p:sp>
      <p:sp>
        <p:nvSpPr>
          <p:cNvPr id="143" name="PlaceHolder 2">
            <a:extLst>
              <a:ext uri="{FF2B5EF4-FFF2-40B4-BE49-F238E27FC236}">
                <a16:creationId xmlns:a16="http://schemas.microsoft.com/office/drawing/2014/main" id="{0A798AAA-12F7-580E-25C6-57C66C70C17B}"/>
              </a:ext>
            </a:extLst>
          </p:cNvPr>
          <p:cNvSpPr>
            <a:spLocks noGrp="1"/>
          </p:cNvSpPr>
          <p:nvPr>
            <p:ph type="subTitle"/>
          </p:nvPr>
        </p:nvSpPr>
        <p:spPr>
          <a:xfrm>
            <a:off x="5502728" y="1738993"/>
            <a:ext cx="3570927" cy="1288017"/>
          </a:xfrm>
          <a:prstGeom prst="rect">
            <a:avLst/>
          </a:prstGeom>
          <a:noFill/>
          <a:ln w="0">
            <a:noFill/>
          </a:ln>
        </p:spPr>
        <p:txBody>
          <a:bodyPr lIns="91440" tIns="91440" rIns="91440" bIns="91440" anchor="t">
            <a:normAutofit/>
          </a:bodyPr>
          <a:lstStyle/>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Cliquez sur Import </a:t>
            </a:r>
            <a:r>
              <a:rPr lang="fr-FR" sz="1400" b="0" strike="noStrike" spc="-1" dirty="0" err="1">
                <a:solidFill>
                  <a:srgbClr val="000000"/>
                </a:solidFill>
                <a:latin typeface="OpenSymbol"/>
              </a:rPr>
              <a:t>Dataset</a:t>
            </a:r>
            <a:r>
              <a:rPr lang="fr-FR" sz="1400" b="0" strike="noStrike" spc="-1" dirty="0">
                <a:solidFill>
                  <a:srgbClr val="000000"/>
                </a:solidFill>
                <a:latin typeface="OpenSymbol"/>
              </a:rPr>
              <a:t>  </a:t>
            </a:r>
          </a:p>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puis sur le type de </a:t>
            </a:r>
            <a:r>
              <a:rPr lang="fr-FR" sz="1400" b="0" strike="noStrike" spc="-1" dirty="0" err="1">
                <a:solidFill>
                  <a:srgbClr val="000000"/>
                </a:solidFill>
                <a:latin typeface="OpenSymbol"/>
              </a:rPr>
              <a:t>dataset</a:t>
            </a:r>
            <a:r>
              <a:rPr lang="fr-FR" sz="1400" b="0" strike="noStrike" spc="-1" dirty="0">
                <a:solidFill>
                  <a:srgbClr val="000000"/>
                </a:solidFill>
                <a:latin typeface="OpenSymbol"/>
              </a:rPr>
              <a:t> que vous voulez en fonction du type de votre base de données</a:t>
            </a:r>
          </a:p>
        </p:txBody>
      </p:sp>
      <p:sp>
        <p:nvSpPr>
          <p:cNvPr id="2" name="PlaceHolder 2">
            <a:extLst>
              <a:ext uri="{FF2B5EF4-FFF2-40B4-BE49-F238E27FC236}">
                <a16:creationId xmlns:a16="http://schemas.microsoft.com/office/drawing/2014/main" id="{985F884B-FF18-7B99-8536-AF3FC28FA542}"/>
              </a:ext>
            </a:extLst>
          </p:cNvPr>
          <p:cNvSpPr txBox="1">
            <a:spLocks/>
          </p:cNvSpPr>
          <p:nvPr/>
        </p:nvSpPr>
        <p:spPr>
          <a:xfrm>
            <a:off x="187779" y="1137097"/>
            <a:ext cx="3241221" cy="969290"/>
          </a:xfrm>
          <a:prstGeom prst="rect">
            <a:avLst/>
          </a:prstGeom>
          <a:noFill/>
          <a:ln w="0">
            <a:noFill/>
          </a:ln>
        </p:spPr>
        <p:txBody>
          <a:bodyPr lIns="91440" tIns="91440" rIns="91440" bIns="9144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500" spc="-1" dirty="0">
                <a:solidFill>
                  <a:srgbClr val="000000"/>
                </a:solidFill>
                <a:latin typeface="OpenSymbol"/>
              </a:rPr>
              <a:t>Lorsque votre fichier (Script, R </a:t>
            </a:r>
            <a:r>
              <a:rPr lang="fr-FR" sz="1500" spc="-1" dirty="0" err="1">
                <a:solidFill>
                  <a:srgbClr val="000000"/>
                </a:solidFill>
                <a:latin typeface="OpenSymbol"/>
              </a:rPr>
              <a:t>Markdown</a:t>
            </a:r>
            <a:r>
              <a:rPr lang="fr-FR" sz="1500" spc="-1" dirty="0">
                <a:solidFill>
                  <a:srgbClr val="000000"/>
                </a:solidFill>
                <a:latin typeface="OpenSymbol"/>
              </a:rPr>
              <a:t>, …) a été créer, vous pouvez importez une base de données en procédant comme suit : </a:t>
            </a:r>
          </a:p>
        </p:txBody>
      </p:sp>
      <p:pic>
        <p:nvPicPr>
          <p:cNvPr id="3" name="Image 2">
            <a:extLst>
              <a:ext uri="{FF2B5EF4-FFF2-40B4-BE49-F238E27FC236}">
                <a16:creationId xmlns:a16="http://schemas.microsoft.com/office/drawing/2014/main" id="{AE4D288C-EFFB-617B-B360-13216D35276B}"/>
              </a:ext>
            </a:extLst>
          </p:cNvPr>
          <p:cNvPicPr>
            <a:picLocks noChangeAspect="1"/>
          </p:cNvPicPr>
          <p:nvPr/>
        </p:nvPicPr>
        <p:blipFill>
          <a:blip r:embed="rId2"/>
          <a:stretch>
            <a:fillRect/>
          </a:stretch>
        </p:blipFill>
        <p:spPr>
          <a:xfrm>
            <a:off x="187779" y="2045371"/>
            <a:ext cx="5434280" cy="2826166"/>
          </a:xfrm>
          <a:prstGeom prst="rect">
            <a:avLst/>
          </a:prstGeom>
        </p:spPr>
      </p:pic>
    </p:spTree>
    <p:extLst>
      <p:ext uri="{BB962C8B-B14F-4D97-AF65-F5344CB8AC3E}">
        <p14:creationId xmlns:p14="http://schemas.microsoft.com/office/powerpoint/2010/main" val="147071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358874-337E-9999-71E3-0323E04E2609}"/>
            </a:ext>
          </a:extLst>
        </p:cNvPr>
        <p:cNvGrpSpPr/>
        <p:nvPr/>
      </p:nvGrpSpPr>
      <p:grpSpPr>
        <a:xfrm>
          <a:off x="0" y="0"/>
          <a:ext cx="0" cy="0"/>
          <a:chOff x="0" y="0"/>
          <a:chExt cx="0" cy="0"/>
        </a:xfrm>
      </p:grpSpPr>
      <p:sp>
        <p:nvSpPr>
          <p:cNvPr id="142" name="PlaceHolder 1">
            <a:extLst>
              <a:ext uri="{FF2B5EF4-FFF2-40B4-BE49-F238E27FC236}">
                <a16:creationId xmlns:a16="http://schemas.microsoft.com/office/drawing/2014/main" id="{90F7BCDE-A612-481E-C137-86F63ECF13C3}"/>
              </a:ext>
            </a:extLst>
          </p:cNvPr>
          <p:cNvSpPr>
            <a:spLocks noGrp="1"/>
          </p:cNvSpPr>
          <p:nvPr>
            <p:ph type="title"/>
          </p:nvPr>
        </p:nvSpPr>
        <p:spPr>
          <a:xfrm>
            <a:off x="930729" y="155941"/>
            <a:ext cx="7331528" cy="1174838"/>
          </a:xfrm>
          <a:prstGeom prst="rect">
            <a:avLst/>
          </a:prstGeom>
          <a:noFill/>
          <a:ln w="0">
            <a:noFill/>
          </a:ln>
        </p:spPr>
        <p:txBody>
          <a:bodyPr lIns="91440" tIns="91440" rIns="91440" bIns="91440" anchor="b">
            <a:noAutofit/>
          </a:bodyPr>
          <a:lstStyle/>
          <a:p>
            <a:pPr indent="0">
              <a:lnSpc>
                <a:spcPct val="100000"/>
              </a:lnSpc>
              <a:buNone/>
              <a:tabLst>
                <a:tab pos="0" algn="l"/>
              </a:tabLst>
            </a:pPr>
            <a:r>
              <a:rPr lang="fr-FR" sz="2500" b="1" spc="-1" dirty="0">
                <a:solidFill>
                  <a:schemeClr val="dk1"/>
                </a:solidFill>
                <a:latin typeface="Prata"/>
                <a:ea typeface="Prata"/>
              </a:rPr>
              <a:t>I. </a:t>
            </a:r>
            <a:r>
              <a:rPr lang="fr-FR" sz="2500" b="1" strike="noStrike" spc="-1" dirty="0">
                <a:solidFill>
                  <a:schemeClr val="dk1"/>
                </a:solidFill>
                <a:latin typeface="Prata"/>
                <a:ea typeface="Prata"/>
              </a:rPr>
              <a:t>Création de scripts, fichiers R </a:t>
            </a:r>
            <a:r>
              <a:rPr lang="fr-FR" sz="2500" b="1" strike="noStrike" spc="-1" dirty="0" err="1">
                <a:solidFill>
                  <a:schemeClr val="dk1"/>
                </a:solidFill>
                <a:latin typeface="Prata"/>
                <a:ea typeface="Prata"/>
              </a:rPr>
              <a:t>Markdown</a:t>
            </a:r>
            <a:r>
              <a:rPr lang="fr-FR" sz="2500" b="1" strike="noStrike" spc="-1" dirty="0">
                <a:solidFill>
                  <a:schemeClr val="dk1"/>
                </a:solidFill>
                <a:latin typeface="Prata"/>
                <a:ea typeface="Prata"/>
              </a:rPr>
              <a:t> et Importation de </a:t>
            </a:r>
            <a:r>
              <a:rPr lang="fr-FR" sz="2500" b="1" strike="noStrike" spc="-1" dirty="0" err="1">
                <a:solidFill>
                  <a:schemeClr val="dk1"/>
                </a:solidFill>
                <a:latin typeface="Prata"/>
                <a:ea typeface="Prata"/>
              </a:rPr>
              <a:t>datasets</a:t>
            </a:r>
            <a:br>
              <a:rPr lang="fr-FR" sz="2500" b="1" strike="noStrike" spc="-1" dirty="0">
                <a:solidFill>
                  <a:schemeClr val="dk1"/>
                </a:solidFill>
                <a:latin typeface="Prata"/>
                <a:ea typeface="Prata"/>
              </a:rPr>
            </a:br>
            <a:endParaRPr lang="fr-FR" sz="2500" b="1" strike="noStrike" spc="-1" dirty="0">
              <a:solidFill>
                <a:schemeClr val="dk1"/>
              </a:solidFill>
              <a:latin typeface="Prata"/>
              <a:ea typeface="Prata"/>
            </a:endParaRPr>
          </a:p>
        </p:txBody>
      </p:sp>
      <p:pic>
        <p:nvPicPr>
          <p:cNvPr id="4" name="Image 3">
            <a:extLst>
              <a:ext uri="{FF2B5EF4-FFF2-40B4-BE49-F238E27FC236}">
                <a16:creationId xmlns:a16="http://schemas.microsoft.com/office/drawing/2014/main" id="{93D260E7-0D87-5069-8D1D-5DCE33B62BC4}"/>
              </a:ext>
            </a:extLst>
          </p:cNvPr>
          <p:cNvPicPr>
            <a:picLocks noChangeAspect="1"/>
          </p:cNvPicPr>
          <p:nvPr/>
        </p:nvPicPr>
        <p:blipFill>
          <a:blip r:embed="rId2"/>
          <a:stretch>
            <a:fillRect/>
          </a:stretch>
        </p:blipFill>
        <p:spPr>
          <a:xfrm>
            <a:off x="2414885" y="1771651"/>
            <a:ext cx="6435201" cy="3371850"/>
          </a:xfrm>
          <a:prstGeom prst="rect">
            <a:avLst/>
          </a:prstGeom>
        </p:spPr>
      </p:pic>
      <p:sp>
        <p:nvSpPr>
          <p:cNvPr id="5" name="PlaceHolder 2">
            <a:extLst>
              <a:ext uri="{FF2B5EF4-FFF2-40B4-BE49-F238E27FC236}">
                <a16:creationId xmlns:a16="http://schemas.microsoft.com/office/drawing/2014/main" id="{919E734F-A1CC-2124-6DCB-73343E9AB33A}"/>
              </a:ext>
            </a:extLst>
          </p:cNvPr>
          <p:cNvSpPr txBox="1">
            <a:spLocks/>
          </p:cNvSpPr>
          <p:nvPr/>
        </p:nvSpPr>
        <p:spPr>
          <a:xfrm>
            <a:off x="106136" y="932669"/>
            <a:ext cx="3570927" cy="1288017"/>
          </a:xfrm>
          <a:prstGeom prst="rect">
            <a:avLst/>
          </a:prstGeom>
          <a:noFill/>
          <a:ln w="0">
            <a:noFill/>
          </a:ln>
        </p:spPr>
        <p:txBody>
          <a:bodyPr lIns="91440" tIns="91440" rIns="91440" bIns="9144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285750">
              <a:lnSpc>
                <a:spcPct val="100000"/>
              </a:lnSpc>
              <a:buFont typeface="Wingdings" panose="05000000000000000000" pitchFamily="2" charset="2"/>
              <a:buChar char="Ø"/>
              <a:tabLst>
                <a:tab pos="0" algn="l"/>
              </a:tabLst>
            </a:pPr>
            <a:r>
              <a:rPr lang="fr-FR" sz="1400" spc="-1" dirty="0">
                <a:solidFill>
                  <a:srgbClr val="000000"/>
                </a:solidFill>
                <a:latin typeface="OpenSymbol"/>
              </a:rPr>
              <a:t>Copier le code d’importation de la base</a:t>
            </a:r>
          </a:p>
          <a:p>
            <a:pPr marL="514350" indent="-285750">
              <a:lnSpc>
                <a:spcPct val="100000"/>
              </a:lnSpc>
              <a:buFont typeface="Wingdings" panose="05000000000000000000" pitchFamily="2" charset="2"/>
              <a:buChar char="Ø"/>
              <a:tabLst>
                <a:tab pos="0" algn="l"/>
              </a:tabLst>
            </a:pPr>
            <a:r>
              <a:rPr lang="fr-FR" sz="1400" spc="-1" dirty="0">
                <a:solidFill>
                  <a:srgbClr val="000000"/>
                </a:solidFill>
                <a:latin typeface="OpenSymbol"/>
              </a:rPr>
              <a:t>Cliquez sur Cancel</a:t>
            </a:r>
          </a:p>
          <a:p>
            <a:pPr marL="514350" indent="-285750">
              <a:lnSpc>
                <a:spcPct val="100000"/>
              </a:lnSpc>
              <a:buFont typeface="Wingdings" panose="05000000000000000000" pitchFamily="2" charset="2"/>
              <a:buChar char="Ø"/>
              <a:tabLst>
                <a:tab pos="0" algn="l"/>
              </a:tabLst>
            </a:pPr>
            <a:r>
              <a:rPr lang="fr-FR" sz="1400" spc="-1" dirty="0">
                <a:solidFill>
                  <a:srgbClr val="000000"/>
                </a:solidFill>
                <a:latin typeface="OpenSymbol"/>
              </a:rPr>
              <a:t>Coller le code dans votre script</a:t>
            </a:r>
          </a:p>
          <a:p>
            <a:pPr marL="514350" indent="-285750">
              <a:lnSpc>
                <a:spcPct val="100000"/>
              </a:lnSpc>
              <a:buFont typeface="Wingdings" panose="05000000000000000000" pitchFamily="2" charset="2"/>
              <a:buChar char="Ø"/>
              <a:tabLst>
                <a:tab pos="0" algn="l"/>
              </a:tabLst>
            </a:pPr>
            <a:r>
              <a:rPr lang="fr-FR" sz="1400" spc="-1" dirty="0">
                <a:solidFill>
                  <a:srgbClr val="000000"/>
                </a:solidFill>
                <a:latin typeface="OpenSymbol"/>
              </a:rPr>
              <a:t>Exécutez le</a:t>
            </a:r>
          </a:p>
        </p:txBody>
      </p:sp>
    </p:spTree>
    <p:extLst>
      <p:ext uri="{BB962C8B-B14F-4D97-AF65-F5344CB8AC3E}">
        <p14:creationId xmlns:p14="http://schemas.microsoft.com/office/powerpoint/2010/main" val="7810926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812800" y="600240"/>
            <a:ext cx="7476066" cy="115236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6000" spc="-1" dirty="0">
                <a:solidFill>
                  <a:schemeClr val="dk1"/>
                </a:solidFill>
                <a:latin typeface="Prata"/>
              </a:rPr>
              <a:t>Merci pour votre attention!</a:t>
            </a:r>
            <a:endParaRPr lang="fr-FR" sz="6000" spc="-1" dirty="0">
              <a:solidFill>
                <a:schemeClr val="dk1"/>
              </a:solidFill>
              <a:latin typeface="Prata"/>
            </a:endParaRPr>
          </a:p>
        </p:txBody>
      </p:sp>
      <p:sp>
        <p:nvSpPr>
          <p:cNvPr id="2" name="PlaceHolder 2">
            <a:extLst>
              <a:ext uri="{FF2B5EF4-FFF2-40B4-BE49-F238E27FC236}">
                <a16:creationId xmlns:a16="http://schemas.microsoft.com/office/drawing/2014/main" id="{3DEC71AA-7275-21CE-4FAB-20312AC08A7E}"/>
              </a:ext>
            </a:extLst>
          </p:cNvPr>
          <p:cNvSpPr txBox="1">
            <a:spLocks/>
          </p:cNvSpPr>
          <p:nvPr/>
        </p:nvSpPr>
        <p:spPr>
          <a:xfrm>
            <a:off x="1103707" y="2432080"/>
            <a:ext cx="4447800" cy="1056960"/>
          </a:xfrm>
          <a:prstGeom prst="rect">
            <a:avLst/>
          </a:prstGeom>
          <a:noFill/>
          <a:ln w="0">
            <a:noFill/>
          </a:ln>
        </p:spPr>
        <p:txBody>
          <a:bodyPr lIns="91440" tIns="91440" rIns="91440" bIns="9144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nSpc>
                <a:spcPct val="100000"/>
              </a:lnSpc>
              <a:buFont typeface="Arial" panose="020B0604020202020204" pitchFamily="34" charset="0"/>
              <a:buNone/>
              <a:tabLst>
                <a:tab pos="0" algn="l"/>
              </a:tabLst>
            </a:pPr>
            <a:r>
              <a:rPr lang="en" sz="1600" b="1" spc="-1" dirty="0">
                <a:solidFill>
                  <a:schemeClr val="dk1"/>
                </a:solidFill>
                <a:latin typeface="Roboto"/>
                <a:ea typeface="Roboto"/>
              </a:rPr>
              <a:t>Avez vous des question ?</a:t>
            </a:r>
            <a:endParaRPr lang="en-US" sz="1600" spc="-1" dirty="0">
              <a:solidFill>
                <a:srgbClr val="000000"/>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4963950" y="1185287"/>
            <a:ext cx="3524040" cy="63801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3000" b="0" strike="noStrike" spc="-1" dirty="0">
                <a:solidFill>
                  <a:schemeClr val="dk1"/>
                </a:solidFill>
                <a:latin typeface="Prata"/>
                <a:ea typeface="Prata"/>
              </a:rPr>
              <a:t>Introduction</a:t>
            </a:r>
            <a:endParaRPr lang="fr-FR" sz="3000" b="0" strike="noStrike" spc="-1" dirty="0">
              <a:solidFill>
                <a:schemeClr val="dk1"/>
              </a:solidFill>
              <a:latin typeface="Arial"/>
            </a:endParaRPr>
          </a:p>
        </p:txBody>
      </p:sp>
      <p:sp>
        <p:nvSpPr>
          <p:cNvPr id="139" name="PlaceHolder 2"/>
          <p:cNvSpPr>
            <a:spLocks noGrp="1"/>
          </p:cNvSpPr>
          <p:nvPr>
            <p:ph type="subTitle"/>
          </p:nvPr>
        </p:nvSpPr>
        <p:spPr>
          <a:xfrm>
            <a:off x="4736571" y="2098222"/>
            <a:ext cx="3607329" cy="1859991"/>
          </a:xfrm>
          <a:prstGeom prst="rect">
            <a:avLst/>
          </a:prstGeom>
          <a:noFill/>
          <a:ln w="0">
            <a:noFill/>
          </a:ln>
        </p:spPr>
        <p:txBody>
          <a:bodyPr lIns="91440" tIns="91440" rIns="91440" bIns="91440" anchor="t">
            <a:noAutofit/>
          </a:bodyPr>
          <a:lstStyle/>
          <a:p>
            <a:pPr indent="0">
              <a:lnSpc>
                <a:spcPct val="150000"/>
              </a:lnSpc>
              <a:buNone/>
              <a:tabLst>
                <a:tab pos="0" algn="l"/>
              </a:tabLst>
            </a:pPr>
            <a:r>
              <a:rPr lang="fr-FR" sz="1200" dirty="0"/>
              <a:t>Dans ce cours, nous explorerons l'utilisation pratique du logiciel R, en mettant l'accent sur son application en médecine vétérinaire. Vous acquerrez une expérience concrète des techniques d’analyse de données essentielles dans certains de vos projets futurs.</a:t>
            </a:r>
            <a:endParaRPr lang="en-US" sz="1200" b="0" strike="noStrike" spc="-1" dirty="0">
              <a:solidFill>
                <a:srgbClr val="000000"/>
              </a:solidFill>
              <a:latin typeface="OpenSymbol"/>
            </a:endParaRPr>
          </a:p>
        </p:txBody>
      </p:sp>
      <p:pic>
        <p:nvPicPr>
          <p:cNvPr id="4" name="Image 3" descr="Une image contenant personne, intérieur, Métier, habits&#10;&#10;Le contenu généré par l’IA peut être incorrect.">
            <a:extLst>
              <a:ext uri="{FF2B5EF4-FFF2-40B4-BE49-F238E27FC236}">
                <a16:creationId xmlns:a16="http://schemas.microsoft.com/office/drawing/2014/main" id="{1F94CE86-B1CD-A470-2C28-E139F8597E50}"/>
              </a:ext>
            </a:extLst>
          </p:cNvPr>
          <p:cNvPicPr>
            <a:picLocks noChangeAspect="1"/>
          </p:cNvPicPr>
          <p:nvPr/>
        </p:nvPicPr>
        <p:blipFill>
          <a:blip r:embed="rId2"/>
          <a:stretch>
            <a:fillRect/>
          </a:stretch>
        </p:blipFill>
        <p:spPr>
          <a:xfrm>
            <a:off x="220254" y="1121168"/>
            <a:ext cx="4351746" cy="290116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1" name="Google Shape;526;p60"/>
          <p:cNvPicPr/>
          <p:nvPr/>
        </p:nvPicPr>
        <p:blipFill>
          <a:blip r:embed="rId2"/>
          <a:srcRect l="7614" r="7603"/>
          <a:stretch/>
        </p:blipFill>
        <p:spPr>
          <a:xfrm>
            <a:off x="0" y="-1"/>
            <a:ext cx="2971800" cy="5143501"/>
          </a:xfrm>
          <a:prstGeom prst="rect">
            <a:avLst/>
          </a:prstGeom>
          <a:ln w="0">
            <a:noFill/>
          </a:ln>
        </p:spPr>
      </p:pic>
      <p:pic>
        <p:nvPicPr>
          <p:cNvPr id="1030" name="Picture 6" descr="Logiciel R: Analyse statistique de données | FITADEC">
            <a:extLst>
              <a:ext uri="{FF2B5EF4-FFF2-40B4-BE49-F238E27FC236}">
                <a16:creationId xmlns:a16="http://schemas.microsoft.com/office/drawing/2014/main" id="{18EEB75C-464E-9E2E-82CE-670F9D8A37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
            <a:ext cx="2971800" cy="2571751"/>
          </a:xfrm>
          <a:prstGeom prst="rect">
            <a:avLst/>
          </a:prstGeom>
          <a:noFill/>
          <a:extLst>
            <a:ext uri="{909E8E84-426E-40DD-AFC4-6F175D3DCCD1}">
              <a14:hiddenFill xmlns:a14="http://schemas.microsoft.com/office/drawing/2010/main">
                <a:solidFill>
                  <a:srgbClr val="FFFFFF"/>
                </a:solidFill>
              </a14:hiddenFill>
            </a:ext>
          </a:extLst>
        </p:spPr>
      </p:pic>
      <p:sp>
        <p:nvSpPr>
          <p:cNvPr id="3" name="PlaceHolder 1"/>
          <p:cNvSpPr txBox="1">
            <a:spLocks/>
          </p:cNvSpPr>
          <p:nvPr/>
        </p:nvSpPr>
        <p:spPr>
          <a:xfrm>
            <a:off x="3129338" y="2104737"/>
            <a:ext cx="5067000" cy="1790280"/>
          </a:xfrm>
          <a:prstGeom prst="rect">
            <a:avLst/>
          </a:prstGeom>
          <a:solidFill>
            <a:schemeClr val="bg2"/>
          </a:solidFill>
          <a:ln w="0">
            <a:noFill/>
          </a:ln>
        </p:spPr>
        <p:txBody>
          <a:bodyPr lIns="91440" tIns="91440" rIns="91440" bIns="9144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fr-FR" sz="5000" spc="-1" dirty="0">
                <a:solidFill>
                  <a:schemeClr val="dk1"/>
                </a:solidFill>
                <a:latin typeface="Prata"/>
                <a:ea typeface="Prata"/>
              </a:rPr>
              <a:t>Chapitre 1 : les bases du logiciel R</a:t>
            </a:r>
            <a:endParaRPr lang="fr-FR" sz="5000" spc="-1" dirty="0">
              <a:solidFill>
                <a:schemeClr val="dk1"/>
              </a:solidFill>
              <a:latin typeface="Arial"/>
            </a:endParaRPr>
          </a:p>
        </p:txBody>
      </p:sp>
      <p:sp>
        <p:nvSpPr>
          <p:cNvPr id="4" name="PlaceHolder 2"/>
          <p:cNvSpPr txBox="1">
            <a:spLocks/>
          </p:cNvSpPr>
          <p:nvPr/>
        </p:nvSpPr>
        <p:spPr>
          <a:xfrm>
            <a:off x="4641855" y="511883"/>
            <a:ext cx="1647360" cy="1371240"/>
          </a:xfrm>
          <a:prstGeom prst="rect">
            <a:avLst/>
          </a:prstGeom>
          <a:noFill/>
          <a:ln w="0">
            <a:noFill/>
          </a:ln>
        </p:spPr>
        <p:txBody>
          <a:bodyPr lIns="91440" tIns="91440" rIns="91440" bIns="9144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 sz="8000" spc="-1" dirty="0">
                <a:solidFill>
                  <a:schemeClr val="dk2"/>
                </a:solidFill>
                <a:latin typeface="Prata"/>
                <a:ea typeface="Prata"/>
              </a:rPr>
              <a:t>01</a:t>
            </a:r>
            <a:endParaRPr lang="fr-FR" sz="8000" spc="-1" dirty="0">
              <a:solidFill>
                <a:schemeClr val="dk1"/>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PlaceHolder 1"/>
          <p:cNvSpPr>
            <a:spLocks noGrp="1"/>
          </p:cNvSpPr>
          <p:nvPr>
            <p:ph type="title"/>
          </p:nvPr>
        </p:nvSpPr>
        <p:spPr>
          <a:xfrm>
            <a:off x="971640" y="388620"/>
            <a:ext cx="5520600" cy="582930"/>
          </a:xfrm>
          <a:prstGeom prst="rect">
            <a:avLst/>
          </a:prstGeom>
          <a:noFill/>
          <a:ln w="0">
            <a:noFill/>
          </a:ln>
        </p:spPr>
        <p:txBody>
          <a:bodyPr lIns="91440" tIns="91440" rIns="91440" bIns="91440" anchor="b">
            <a:noAutofit/>
          </a:bodyPr>
          <a:lstStyle/>
          <a:p>
            <a:pPr indent="0">
              <a:lnSpc>
                <a:spcPct val="100000"/>
              </a:lnSpc>
              <a:buNone/>
              <a:tabLst>
                <a:tab pos="0" algn="l"/>
              </a:tabLst>
            </a:pPr>
            <a:r>
              <a:rPr lang="fr-FR" sz="2500" b="1" spc="-1" dirty="0">
                <a:solidFill>
                  <a:schemeClr val="dk1"/>
                </a:solidFill>
                <a:latin typeface="Prata"/>
                <a:ea typeface="Prata"/>
              </a:rPr>
              <a:t>I. </a:t>
            </a:r>
            <a:r>
              <a:rPr lang="fr-FR" sz="2500" b="1" strike="noStrike" spc="-1" dirty="0">
                <a:solidFill>
                  <a:schemeClr val="dk1"/>
                </a:solidFill>
                <a:latin typeface="Prata"/>
                <a:ea typeface="Prata"/>
              </a:rPr>
              <a:t>Création d’un projet sous </a:t>
            </a:r>
            <a:r>
              <a:rPr lang="fr-FR" sz="2500" b="1" strike="noStrike" spc="-1" dirty="0" err="1">
                <a:solidFill>
                  <a:schemeClr val="dk1"/>
                </a:solidFill>
                <a:latin typeface="Prata"/>
                <a:ea typeface="Prata"/>
              </a:rPr>
              <a:t>RStudio</a:t>
            </a:r>
            <a:endParaRPr lang="fr-FR" sz="2500" b="1" strike="noStrike" spc="-1" dirty="0">
              <a:solidFill>
                <a:schemeClr val="dk1"/>
              </a:solidFill>
              <a:latin typeface="Prata"/>
              <a:ea typeface="Prata"/>
            </a:endParaRPr>
          </a:p>
        </p:txBody>
      </p:sp>
      <p:sp>
        <p:nvSpPr>
          <p:cNvPr id="143" name="PlaceHolder 2"/>
          <p:cNvSpPr>
            <a:spLocks noGrp="1"/>
          </p:cNvSpPr>
          <p:nvPr>
            <p:ph type="subTitle"/>
          </p:nvPr>
        </p:nvSpPr>
        <p:spPr>
          <a:xfrm>
            <a:off x="596900" y="971550"/>
            <a:ext cx="8051800" cy="3994150"/>
          </a:xfrm>
          <a:prstGeom prst="rect">
            <a:avLst/>
          </a:prstGeom>
          <a:noFill/>
          <a:ln w="0">
            <a:noFill/>
          </a:ln>
        </p:spPr>
        <p:txBody>
          <a:bodyPr lIns="91440" tIns="91440" rIns="91440" bIns="91440" anchor="t">
            <a:normAutofit/>
          </a:bodyPr>
          <a:lstStyle/>
          <a:p>
            <a:pPr indent="0">
              <a:lnSpc>
                <a:spcPct val="100000"/>
              </a:lnSpc>
              <a:buNone/>
              <a:tabLst>
                <a:tab pos="0" algn="l"/>
              </a:tabLst>
            </a:pPr>
            <a:r>
              <a:rPr lang="fr-FR" sz="2000" b="0" strike="noStrike" spc="-1" dirty="0">
                <a:solidFill>
                  <a:srgbClr val="000000"/>
                </a:solidFill>
                <a:latin typeface="OpenSymbol"/>
              </a:rPr>
              <a:t>Importance : </a:t>
            </a:r>
          </a:p>
          <a:p>
            <a:pPr indent="0">
              <a:lnSpc>
                <a:spcPct val="100000"/>
              </a:lnSpc>
              <a:buNone/>
              <a:tabLst>
                <a:tab pos="0" algn="l"/>
              </a:tabLst>
            </a:pPr>
            <a:r>
              <a:rPr lang="fr-FR" sz="2000" spc="-1" dirty="0">
                <a:solidFill>
                  <a:srgbClr val="000000"/>
                </a:solidFill>
                <a:latin typeface="OpenSymbol"/>
              </a:rPr>
              <a:t>-     </a:t>
            </a:r>
            <a:r>
              <a:rPr lang="fr-FR" sz="2000" b="1" strike="noStrike" spc="-1" dirty="0">
                <a:solidFill>
                  <a:srgbClr val="000000"/>
                </a:solidFill>
                <a:latin typeface="OpenSymbol"/>
              </a:rPr>
              <a:t>Gestion de l’environnement de travail</a:t>
            </a:r>
          </a:p>
          <a:p>
            <a:pPr marL="514350" indent="-285750">
              <a:lnSpc>
                <a:spcPct val="100000"/>
              </a:lnSpc>
              <a:buFontTx/>
              <a:buChar char="-"/>
              <a:tabLst>
                <a:tab pos="0" algn="l"/>
              </a:tabLst>
            </a:pPr>
            <a:r>
              <a:rPr lang="fr-FR" sz="2000" b="1" strike="noStrike" spc="-1" dirty="0">
                <a:solidFill>
                  <a:srgbClr val="000000"/>
                </a:solidFill>
                <a:latin typeface="OpenSymbol"/>
              </a:rPr>
              <a:t>Réduction des erreurs liées aux chemins de fichiers</a:t>
            </a:r>
          </a:p>
          <a:p>
            <a:pPr marL="514350" indent="-285750">
              <a:lnSpc>
                <a:spcPct val="100000"/>
              </a:lnSpc>
              <a:buFontTx/>
              <a:buChar char="-"/>
              <a:tabLst>
                <a:tab pos="0" algn="l"/>
              </a:tabLst>
            </a:pPr>
            <a:r>
              <a:rPr lang="fr-FR" sz="2000" b="1" strike="noStrike" spc="-1" dirty="0">
                <a:solidFill>
                  <a:srgbClr val="000000"/>
                </a:solidFill>
                <a:latin typeface="OpenSymbol"/>
              </a:rPr>
              <a:t>Reproductibilité</a:t>
            </a:r>
            <a:r>
              <a:rPr lang="fr-FR" sz="2000" b="0" strike="noStrike" spc="-1" dirty="0">
                <a:solidFill>
                  <a:srgbClr val="000000"/>
                </a:solidFill>
                <a:latin typeface="OpenSymbol"/>
              </a:rPr>
              <a:t> : un projet permet de garder une organisation cohérente avec des fichiers bien structurés (data/, scripts/, outputs/, etc.), ce qui facilite la reproductibilité du travail, notamment si on collabore avec d'autres personnes.</a:t>
            </a:r>
          </a:p>
          <a:p>
            <a:pPr marL="514350" indent="-285750">
              <a:lnSpc>
                <a:spcPct val="100000"/>
              </a:lnSpc>
              <a:buFontTx/>
              <a:buChar char="-"/>
              <a:tabLst>
                <a:tab pos="0" algn="l"/>
              </a:tabLst>
            </a:pPr>
            <a:r>
              <a:rPr lang="fr-FR" sz="2000" b="1" strike="noStrike" spc="-1" dirty="0">
                <a:solidFill>
                  <a:srgbClr val="000000"/>
                </a:solidFill>
                <a:latin typeface="OpenSymbol"/>
              </a:rPr>
              <a:t>Facilité de collaboration et de versioning </a:t>
            </a:r>
            <a:r>
              <a:rPr lang="fr-FR" sz="2000" b="0" strike="noStrike" spc="-1" dirty="0">
                <a:solidFill>
                  <a:srgbClr val="000000"/>
                </a:solidFill>
                <a:latin typeface="OpenSymbol"/>
              </a:rPr>
              <a:t>: Si vous utilisez Git/GitHub, travailler dans un projet </a:t>
            </a:r>
            <a:r>
              <a:rPr lang="fr-FR" sz="2000" b="0" strike="noStrike" spc="-1" dirty="0" err="1">
                <a:solidFill>
                  <a:srgbClr val="000000"/>
                </a:solidFill>
                <a:latin typeface="OpenSymbol"/>
              </a:rPr>
              <a:t>RStudio</a:t>
            </a:r>
            <a:r>
              <a:rPr lang="fr-FR" sz="2000" b="0" strike="noStrike" spc="-1" dirty="0">
                <a:solidFill>
                  <a:srgbClr val="000000"/>
                </a:solidFill>
                <a:latin typeface="OpenSymbol"/>
              </a:rPr>
              <a:t> facilite le suivi des modifications du code et la collaboration avec d’autres analystes.</a:t>
            </a:r>
          </a:p>
          <a:p>
            <a:pPr marL="514350" indent="-285750">
              <a:lnSpc>
                <a:spcPct val="100000"/>
              </a:lnSpc>
              <a:buFontTx/>
              <a:buChar char="-"/>
              <a:tabLst>
                <a:tab pos="0" algn="l"/>
              </a:tabLst>
            </a:pPr>
            <a:endParaRPr lang="fr-FR" sz="2000" b="0" strike="noStrike" spc="-1" dirty="0">
              <a:solidFill>
                <a:srgbClr val="000000"/>
              </a:solidFill>
              <a:latin typeface="OpenSymbol"/>
            </a:endParaRPr>
          </a:p>
          <a:p>
            <a:pPr indent="0">
              <a:lnSpc>
                <a:spcPct val="100000"/>
              </a:lnSpc>
              <a:buNone/>
              <a:tabLst>
                <a:tab pos="0" algn="l"/>
              </a:tabLst>
            </a:pPr>
            <a:endParaRPr lang="en-US" sz="2000" b="0" strike="noStrike" spc="-1" dirty="0">
              <a:solidFill>
                <a:srgbClr val="000000"/>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BB3F65-6C15-E73E-A436-C5F7EDEBE1DA}"/>
            </a:ext>
          </a:extLst>
        </p:cNvPr>
        <p:cNvGrpSpPr/>
        <p:nvPr/>
      </p:nvGrpSpPr>
      <p:grpSpPr>
        <a:xfrm>
          <a:off x="0" y="0"/>
          <a:ext cx="0" cy="0"/>
          <a:chOff x="0" y="0"/>
          <a:chExt cx="0" cy="0"/>
        </a:xfrm>
      </p:grpSpPr>
      <p:sp>
        <p:nvSpPr>
          <p:cNvPr id="142" name="PlaceHolder 1">
            <a:extLst>
              <a:ext uri="{FF2B5EF4-FFF2-40B4-BE49-F238E27FC236}">
                <a16:creationId xmlns:a16="http://schemas.microsoft.com/office/drawing/2014/main" id="{2CEFC9F8-93A1-28B4-E99F-C7765CA6C99A}"/>
              </a:ext>
            </a:extLst>
          </p:cNvPr>
          <p:cNvSpPr>
            <a:spLocks noGrp="1"/>
          </p:cNvSpPr>
          <p:nvPr>
            <p:ph type="title"/>
          </p:nvPr>
        </p:nvSpPr>
        <p:spPr>
          <a:xfrm>
            <a:off x="963475" y="155941"/>
            <a:ext cx="5520600" cy="582930"/>
          </a:xfrm>
          <a:prstGeom prst="rect">
            <a:avLst/>
          </a:prstGeom>
          <a:noFill/>
          <a:ln w="0">
            <a:noFill/>
          </a:ln>
        </p:spPr>
        <p:txBody>
          <a:bodyPr lIns="91440" tIns="91440" rIns="91440" bIns="91440" anchor="b">
            <a:noAutofit/>
          </a:bodyPr>
          <a:lstStyle/>
          <a:p>
            <a:pPr indent="0">
              <a:lnSpc>
                <a:spcPct val="100000"/>
              </a:lnSpc>
              <a:buNone/>
              <a:tabLst>
                <a:tab pos="0" algn="l"/>
              </a:tabLst>
            </a:pPr>
            <a:r>
              <a:rPr lang="fr-FR" sz="2500" b="1" spc="-1" dirty="0">
                <a:solidFill>
                  <a:schemeClr val="dk1"/>
                </a:solidFill>
                <a:latin typeface="Prata"/>
                <a:ea typeface="Prata"/>
              </a:rPr>
              <a:t>I. </a:t>
            </a:r>
            <a:r>
              <a:rPr lang="fr-FR" sz="2500" b="1" strike="noStrike" spc="-1" dirty="0">
                <a:solidFill>
                  <a:schemeClr val="dk1"/>
                </a:solidFill>
                <a:latin typeface="Prata"/>
                <a:ea typeface="Prata"/>
              </a:rPr>
              <a:t>Création d’un projet sous </a:t>
            </a:r>
            <a:r>
              <a:rPr lang="fr-FR" sz="2500" b="1" strike="noStrike" spc="-1" dirty="0" err="1">
                <a:solidFill>
                  <a:schemeClr val="dk1"/>
                </a:solidFill>
                <a:latin typeface="Prata"/>
                <a:ea typeface="Prata"/>
              </a:rPr>
              <a:t>RStudio</a:t>
            </a:r>
            <a:endParaRPr lang="fr-FR" sz="2500" b="1" strike="noStrike" spc="-1" dirty="0">
              <a:solidFill>
                <a:schemeClr val="dk1"/>
              </a:solidFill>
              <a:latin typeface="Prata"/>
              <a:ea typeface="Prata"/>
            </a:endParaRPr>
          </a:p>
        </p:txBody>
      </p:sp>
      <p:sp>
        <p:nvSpPr>
          <p:cNvPr id="143" name="PlaceHolder 2">
            <a:extLst>
              <a:ext uri="{FF2B5EF4-FFF2-40B4-BE49-F238E27FC236}">
                <a16:creationId xmlns:a16="http://schemas.microsoft.com/office/drawing/2014/main" id="{222F7E41-702F-CE6B-8587-1B775C4530A0}"/>
              </a:ext>
            </a:extLst>
          </p:cNvPr>
          <p:cNvSpPr>
            <a:spLocks noGrp="1"/>
          </p:cNvSpPr>
          <p:nvPr>
            <p:ph type="subTitle"/>
          </p:nvPr>
        </p:nvSpPr>
        <p:spPr>
          <a:xfrm>
            <a:off x="0" y="971551"/>
            <a:ext cx="2155371" cy="2473778"/>
          </a:xfrm>
          <a:prstGeom prst="rect">
            <a:avLst/>
          </a:prstGeom>
          <a:noFill/>
          <a:ln w="0">
            <a:noFill/>
          </a:ln>
        </p:spPr>
        <p:txBody>
          <a:bodyPr lIns="91440" tIns="91440" rIns="91440" bIns="91440" anchor="t">
            <a:normAutofit/>
          </a:bodyPr>
          <a:lstStyle/>
          <a:p>
            <a:pPr indent="0">
              <a:lnSpc>
                <a:spcPct val="100000"/>
              </a:lnSpc>
              <a:buNone/>
              <a:tabLst>
                <a:tab pos="0" algn="l"/>
              </a:tabLst>
            </a:pPr>
            <a:r>
              <a:rPr lang="fr-FR" sz="1400" b="0" strike="noStrike" spc="-1" dirty="0">
                <a:solidFill>
                  <a:srgbClr val="000000"/>
                </a:solidFill>
                <a:latin typeface="OpenSymbol"/>
              </a:rPr>
              <a:t>Pour créer un projet sous </a:t>
            </a:r>
            <a:r>
              <a:rPr lang="fr-FR" sz="1400" b="0" strike="noStrike" spc="-1" dirty="0" err="1">
                <a:solidFill>
                  <a:srgbClr val="000000"/>
                </a:solidFill>
                <a:latin typeface="OpenSymbol"/>
              </a:rPr>
              <a:t>RStudio</a:t>
            </a:r>
            <a:r>
              <a:rPr lang="fr-FR" sz="1400" b="0" strike="noStrike" spc="-1" dirty="0">
                <a:solidFill>
                  <a:srgbClr val="000000"/>
                </a:solidFill>
                <a:latin typeface="OpenSymbol"/>
              </a:rPr>
              <a:t> vous devez procéder par les étapes suivantes :</a:t>
            </a:r>
          </a:p>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Ouvrir le logiciel </a:t>
            </a:r>
            <a:r>
              <a:rPr lang="fr-FR" sz="1400" b="0" strike="noStrike" spc="-1" dirty="0" err="1">
                <a:solidFill>
                  <a:srgbClr val="000000"/>
                </a:solidFill>
                <a:latin typeface="OpenSymbol"/>
              </a:rPr>
              <a:t>RStudio</a:t>
            </a:r>
            <a:r>
              <a:rPr lang="fr-FR" sz="1400" b="0" strike="noStrike" spc="-1" dirty="0">
                <a:solidFill>
                  <a:srgbClr val="000000"/>
                </a:solidFill>
                <a:latin typeface="OpenSymbol"/>
              </a:rPr>
              <a:t> </a:t>
            </a:r>
          </a:p>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Aller dans </a:t>
            </a:r>
            <a:r>
              <a:rPr lang="fr-FR" sz="1400" b="0" strike="noStrike" spc="-1" dirty="0" err="1">
                <a:solidFill>
                  <a:srgbClr val="000000"/>
                </a:solidFill>
                <a:latin typeface="OpenSymbol"/>
              </a:rPr>
              <a:t>Create</a:t>
            </a:r>
            <a:r>
              <a:rPr lang="fr-FR" sz="1400" b="0" strike="noStrike" spc="-1" dirty="0">
                <a:solidFill>
                  <a:srgbClr val="000000"/>
                </a:solidFill>
                <a:latin typeface="OpenSymbol"/>
              </a:rPr>
              <a:t> a projet &gt; New Directory</a:t>
            </a:r>
          </a:p>
        </p:txBody>
      </p:sp>
      <p:pic>
        <p:nvPicPr>
          <p:cNvPr id="2" name="Image 1">
            <a:extLst>
              <a:ext uri="{FF2B5EF4-FFF2-40B4-BE49-F238E27FC236}">
                <a16:creationId xmlns:a16="http://schemas.microsoft.com/office/drawing/2014/main" id="{B79C5DF3-B5A1-9814-FF3A-AA6FF5449B0A}"/>
              </a:ext>
            </a:extLst>
          </p:cNvPr>
          <p:cNvPicPr>
            <a:picLocks noChangeAspect="1"/>
          </p:cNvPicPr>
          <p:nvPr/>
        </p:nvPicPr>
        <p:blipFill>
          <a:blip r:embed="rId2"/>
          <a:stretch>
            <a:fillRect/>
          </a:stretch>
        </p:blipFill>
        <p:spPr>
          <a:xfrm>
            <a:off x="2155371" y="906238"/>
            <a:ext cx="6962242" cy="4000498"/>
          </a:xfrm>
          <a:prstGeom prst="rect">
            <a:avLst/>
          </a:prstGeom>
        </p:spPr>
      </p:pic>
    </p:spTree>
    <p:extLst>
      <p:ext uri="{BB962C8B-B14F-4D97-AF65-F5344CB8AC3E}">
        <p14:creationId xmlns:p14="http://schemas.microsoft.com/office/powerpoint/2010/main" val="284082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C35A17-84F9-181A-8209-5E2574FE06C9}"/>
            </a:ext>
          </a:extLst>
        </p:cNvPr>
        <p:cNvGrpSpPr/>
        <p:nvPr/>
      </p:nvGrpSpPr>
      <p:grpSpPr>
        <a:xfrm>
          <a:off x="0" y="0"/>
          <a:ext cx="0" cy="0"/>
          <a:chOff x="0" y="0"/>
          <a:chExt cx="0" cy="0"/>
        </a:xfrm>
      </p:grpSpPr>
      <p:sp>
        <p:nvSpPr>
          <p:cNvPr id="142" name="PlaceHolder 1">
            <a:extLst>
              <a:ext uri="{FF2B5EF4-FFF2-40B4-BE49-F238E27FC236}">
                <a16:creationId xmlns:a16="http://schemas.microsoft.com/office/drawing/2014/main" id="{BD5BD0FE-8122-DA6B-12B0-125749F14ECE}"/>
              </a:ext>
            </a:extLst>
          </p:cNvPr>
          <p:cNvSpPr>
            <a:spLocks noGrp="1"/>
          </p:cNvSpPr>
          <p:nvPr>
            <p:ph type="title"/>
          </p:nvPr>
        </p:nvSpPr>
        <p:spPr>
          <a:xfrm>
            <a:off x="963475" y="155941"/>
            <a:ext cx="5520600" cy="582930"/>
          </a:xfrm>
          <a:prstGeom prst="rect">
            <a:avLst/>
          </a:prstGeom>
          <a:noFill/>
          <a:ln w="0">
            <a:noFill/>
          </a:ln>
        </p:spPr>
        <p:txBody>
          <a:bodyPr lIns="91440" tIns="91440" rIns="91440" bIns="91440" anchor="b">
            <a:noAutofit/>
          </a:bodyPr>
          <a:lstStyle/>
          <a:p>
            <a:pPr indent="0">
              <a:lnSpc>
                <a:spcPct val="100000"/>
              </a:lnSpc>
              <a:buNone/>
              <a:tabLst>
                <a:tab pos="0" algn="l"/>
              </a:tabLst>
            </a:pPr>
            <a:r>
              <a:rPr lang="fr-FR" sz="2500" b="1" spc="-1" dirty="0">
                <a:solidFill>
                  <a:schemeClr val="dk1"/>
                </a:solidFill>
                <a:latin typeface="Prata"/>
                <a:ea typeface="Prata"/>
              </a:rPr>
              <a:t>I. </a:t>
            </a:r>
            <a:r>
              <a:rPr lang="fr-FR" sz="2500" b="1" strike="noStrike" spc="-1" dirty="0">
                <a:solidFill>
                  <a:schemeClr val="dk1"/>
                </a:solidFill>
                <a:latin typeface="Prata"/>
                <a:ea typeface="Prata"/>
              </a:rPr>
              <a:t>Création d’un projet sous </a:t>
            </a:r>
            <a:r>
              <a:rPr lang="fr-FR" sz="2500" b="1" strike="noStrike" spc="-1" dirty="0" err="1">
                <a:solidFill>
                  <a:schemeClr val="dk1"/>
                </a:solidFill>
                <a:latin typeface="Prata"/>
                <a:ea typeface="Prata"/>
              </a:rPr>
              <a:t>RStudio</a:t>
            </a:r>
            <a:endParaRPr lang="fr-FR" sz="2500" b="1" strike="noStrike" spc="-1" dirty="0">
              <a:solidFill>
                <a:schemeClr val="dk1"/>
              </a:solidFill>
              <a:latin typeface="Prata"/>
              <a:ea typeface="Prata"/>
            </a:endParaRPr>
          </a:p>
        </p:txBody>
      </p:sp>
      <p:sp>
        <p:nvSpPr>
          <p:cNvPr id="143" name="PlaceHolder 2">
            <a:extLst>
              <a:ext uri="{FF2B5EF4-FFF2-40B4-BE49-F238E27FC236}">
                <a16:creationId xmlns:a16="http://schemas.microsoft.com/office/drawing/2014/main" id="{E928683C-08C1-E2F3-2526-8D3B74E6AECA}"/>
              </a:ext>
            </a:extLst>
          </p:cNvPr>
          <p:cNvSpPr>
            <a:spLocks noGrp="1"/>
          </p:cNvSpPr>
          <p:nvPr>
            <p:ph type="subTitle"/>
          </p:nvPr>
        </p:nvSpPr>
        <p:spPr>
          <a:xfrm>
            <a:off x="146958" y="738871"/>
            <a:ext cx="4041321" cy="449035"/>
          </a:xfrm>
          <a:prstGeom prst="rect">
            <a:avLst/>
          </a:prstGeom>
          <a:noFill/>
          <a:ln w="0">
            <a:noFill/>
          </a:ln>
        </p:spPr>
        <p:txBody>
          <a:bodyPr lIns="91440" tIns="91440" rIns="91440" bIns="91440" anchor="t">
            <a:normAutofit/>
          </a:bodyPr>
          <a:lstStyle/>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Cliquez ensuite sur New Project</a:t>
            </a:r>
          </a:p>
        </p:txBody>
      </p:sp>
      <p:pic>
        <p:nvPicPr>
          <p:cNvPr id="3" name="Image 2">
            <a:extLst>
              <a:ext uri="{FF2B5EF4-FFF2-40B4-BE49-F238E27FC236}">
                <a16:creationId xmlns:a16="http://schemas.microsoft.com/office/drawing/2014/main" id="{235D0F0B-E8DC-E10E-572E-CFDFB94792BD}"/>
              </a:ext>
            </a:extLst>
          </p:cNvPr>
          <p:cNvPicPr>
            <a:picLocks noChangeAspect="1"/>
          </p:cNvPicPr>
          <p:nvPr/>
        </p:nvPicPr>
        <p:blipFill>
          <a:blip r:embed="rId2"/>
          <a:stretch>
            <a:fillRect/>
          </a:stretch>
        </p:blipFill>
        <p:spPr>
          <a:xfrm>
            <a:off x="1583872" y="1144494"/>
            <a:ext cx="7413170" cy="3855311"/>
          </a:xfrm>
          <a:prstGeom prst="rect">
            <a:avLst/>
          </a:prstGeom>
        </p:spPr>
      </p:pic>
    </p:spTree>
    <p:extLst>
      <p:ext uri="{BB962C8B-B14F-4D97-AF65-F5344CB8AC3E}">
        <p14:creationId xmlns:p14="http://schemas.microsoft.com/office/powerpoint/2010/main" val="2047180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3AA33-3FEB-B281-4451-A9859545FBDE}"/>
            </a:ext>
          </a:extLst>
        </p:cNvPr>
        <p:cNvGrpSpPr/>
        <p:nvPr/>
      </p:nvGrpSpPr>
      <p:grpSpPr>
        <a:xfrm>
          <a:off x="0" y="0"/>
          <a:ext cx="0" cy="0"/>
          <a:chOff x="0" y="0"/>
          <a:chExt cx="0" cy="0"/>
        </a:xfrm>
      </p:grpSpPr>
      <p:sp>
        <p:nvSpPr>
          <p:cNvPr id="142" name="PlaceHolder 1">
            <a:extLst>
              <a:ext uri="{FF2B5EF4-FFF2-40B4-BE49-F238E27FC236}">
                <a16:creationId xmlns:a16="http://schemas.microsoft.com/office/drawing/2014/main" id="{9504A526-C57A-85A1-45AA-DE84F56BC09B}"/>
              </a:ext>
            </a:extLst>
          </p:cNvPr>
          <p:cNvSpPr>
            <a:spLocks noGrp="1"/>
          </p:cNvSpPr>
          <p:nvPr>
            <p:ph type="title"/>
          </p:nvPr>
        </p:nvSpPr>
        <p:spPr>
          <a:xfrm>
            <a:off x="963475" y="155941"/>
            <a:ext cx="5520600" cy="582930"/>
          </a:xfrm>
          <a:prstGeom prst="rect">
            <a:avLst/>
          </a:prstGeom>
          <a:noFill/>
          <a:ln w="0">
            <a:noFill/>
          </a:ln>
        </p:spPr>
        <p:txBody>
          <a:bodyPr lIns="91440" tIns="91440" rIns="91440" bIns="91440" anchor="b">
            <a:noAutofit/>
          </a:bodyPr>
          <a:lstStyle/>
          <a:p>
            <a:pPr indent="0">
              <a:lnSpc>
                <a:spcPct val="100000"/>
              </a:lnSpc>
              <a:buNone/>
              <a:tabLst>
                <a:tab pos="0" algn="l"/>
              </a:tabLst>
            </a:pPr>
            <a:r>
              <a:rPr lang="fr-FR" sz="2500" b="1" spc="-1" dirty="0">
                <a:solidFill>
                  <a:schemeClr val="dk1"/>
                </a:solidFill>
                <a:latin typeface="Prata"/>
                <a:ea typeface="Prata"/>
              </a:rPr>
              <a:t>I. </a:t>
            </a:r>
            <a:r>
              <a:rPr lang="fr-FR" sz="2500" b="1" strike="noStrike" spc="-1" dirty="0">
                <a:solidFill>
                  <a:schemeClr val="dk1"/>
                </a:solidFill>
                <a:latin typeface="Prata"/>
                <a:ea typeface="Prata"/>
              </a:rPr>
              <a:t>Création d’un projet sous </a:t>
            </a:r>
            <a:r>
              <a:rPr lang="fr-FR" sz="2500" b="1" strike="noStrike" spc="-1" dirty="0" err="1">
                <a:solidFill>
                  <a:schemeClr val="dk1"/>
                </a:solidFill>
                <a:latin typeface="Prata"/>
                <a:ea typeface="Prata"/>
              </a:rPr>
              <a:t>RStudio</a:t>
            </a:r>
            <a:endParaRPr lang="fr-FR" sz="2500" b="1" strike="noStrike" spc="-1" dirty="0">
              <a:solidFill>
                <a:schemeClr val="dk1"/>
              </a:solidFill>
              <a:latin typeface="Prata"/>
              <a:ea typeface="Prata"/>
            </a:endParaRPr>
          </a:p>
        </p:txBody>
      </p:sp>
      <p:sp>
        <p:nvSpPr>
          <p:cNvPr id="143" name="PlaceHolder 2">
            <a:extLst>
              <a:ext uri="{FF2B5EF4-FFF2-40B4-BE49-F238E27FC236}">
                <a16:creationId xmlns:a16="http://schemas.microsoft.com/office/drawing/2014/main" id="{AD1001DA-5C55-6965-B0AD-30B011160B44}"/>
              </a:ext>
            </a:extLst>
          </p:cNvPr>
          <p:cNvSpPr>
            <a:spLocks noGrp="1"/>
          </p:cNvSpPr>
          <p:nvPr>
            <p:ph type="subTitle"/>
          </p:nvPr>
        </p:nvSpPr>
        <p:spPr>
          <a:xfrm>
            <a:off x="146958" y="738871"/>
            <a:ext cx="4041321" cy="449035"/>
          </a:xfrm>
          <a:prstGeom prst="rect">
            <a:avLst/>
          </a:prstGeom>
          <a:noFill/>
          <a:ln w="0">
            <a:noFill/>
          </a:ln>
        </p:spPr>
        <p:txBody>
          <a:bodyPr lIns="91440" tIns="91440" rIns="91440" bIns="91440" anchor="t">
            <a:normAutofit/>
          </a:bodyPr>
          <a:lstStyle/>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Cliquez ensuite sur New Project</a:t>
            </a:r>
          </a:p>
        </p:txBody>
      </p:sp>
      <p:pic>
        <p:nvPicPr>
          <p:cNvPr id="3" name="Image 2">
            <a:extLst>
              <a:ext uri="{FF2B5EF4-FFF2-40B4-BE49-F238E27FC236}">
                <a16:creationId xmlns:a16="http://schemas.microsoft.com/office/drawing/2014/main" id="{5AA83A37-FFF6-8B6B-C8EA-29A7F61BB5C5}"/>
              </a:ext>
            </a:extLst>
          </p:cNvPr>
          <p:cNvPicPr>
            <a:picLocks noChangeAspect="1"/>
          </p:cNvPicPr>
          <p:nvPr/>
        </p:nvPicPr>
        <p:blipFill>
          <a:blip r:embed="rId2"/>
          <a:stretch>
            <a:fillRect/>
          </a:stretch>
        </p:blipFill>
        <p:spPr>
          <a:xfrm>
            <a:off x="3328291" y="738871"/>
            <a:ext cx="5554453" cy="2888663"/>
          </a:xfrm>
          <a:prstGeom prst="rect">
            <a:avLst/>
          </a:prstGeom>
        </p:spPr>
      </p:pic>
      <p:sp>
        <p:nvSpPr>
          <p:cNvPr id="2" name="PlaceHolder 2">
            <a:extLst>
              <a:ext uri="{FF2B5EF4-FFF2-40B4-BE49-F238E27FC236}">
                <a16:creationId xmlns:a16="http://schemas.microsoft.com/office/drawing/2014/main" id="{B6BC883D-35AF-18A0-4BFD-DBB57E69FBCC}"/>
              </a:ext>
            </a:extLst>
          </p:cNvPr>
          <p:cNvSpPr txBox="1">
            <a:spLocks/>
          </p:cNvSpPr>
          <p:nvPr/>
        </p:nvSpPr>
        <p:spPr>
          <a:xfrm>
            <a:off x="1289958" y="4003425"/>
            <a:ext cx="5021035" cy="802407"/>
          </a:xfrm>
          <a:prstGeom prst="rect">
            <a:avLst/>
          </a:prstGeom>
          <a:noFill/>
          <a:ln w="0">
            <a:noFill/>
          </a:ln>
        </p:spPr>
        <p:txBody>
          <a:bodyPr lIns="91440" tIns="91440" rIns="91440" bIns="9144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285750">
              <a:lnSpc>
                <a:spcPct val="100000"/>
              </a:lnSpc>
              <a:buFont typeface="Wingdings" panose="05000000000000000000" pitchFamily="2" charset="2"/>
              <a:buChar char="Ø"/>
              <a:tabLst>
                <a:tab pos="0" algn="l"/>
              </a:tabLst>
            </a:pPr>
            <a:r>
              <a:rPr lang="fr-FR" sz="1400" spc="-1" dirty="0">
                <a:solidFill>
                  <a:srgbClr val="000000"/>
                </a:solidFill>
                <a:latin typeface="OpenSymbol"/>
              </a:rPr>
              <a:t>Une nouvelle fenêtre s’ouvrira : Saisissez le nom que vous souhaitez donner à votre projet dans le champ Directory </a:t>
            </a:r>
            <a:r>
              <a:rPr lang="fr-FR" sz="1400" spc="-1" dirty="0" err="1">
                <a:solidFill>
                  <a:srgbClr val="000000"/>
                </a:solidFill>
                <a:latin typeface="OpenSymbol"/>
              </a:rPr>
              <a:t>name</a:t>
            </a:r>
            <a:endParaRPr lang="fr-FR" sz="1400" spc="-1" dirty="0">
              <a:solidFill>
                <a:srgbClr val="000000"/>
              </a:solidFill>
              <a:latin typeface="OpenSymbol"/>
            </a:endParaRPr>
          </a:p>
        </p:txBody>
      </p:sp>
    </p:spTree>
    <p:extLst>
      <p:ext uri="{BB962C8B-B14F-4D97-AF65-F5344CB8AC3E}">
        <p14:creationId xmlns:p14="http://schemas.microsoft.com/office/powerpoint/2010/main" val="3838465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CD22E-0948-08D1-0B6A-45DE96028711}"/>
            </a:ext>
          </a:extLst>
        </p:cNvPr>
        <p:cNvGrpSpPr/>
        <p:nvPr/>
      </p:nvGrpSpPr>
      <p:grpSpPr>
        <a:xfrm>
          <a:off x="0" y="0"/>
          <a:ext cx="0" cy="0"/>
          <a:chOff x="0" y="0"/>
          <a:chExt cx="0" cy="0"/>
        </a:xfrm>
      </p:grpSpPr>
      <p:sp>
        <p:nvSpPr>
          <p:cNvPr id="142" name="PlaceHolder 1">
            <a:extLst>
              <a:ext uri="{FF2B5EF4-FFF2-40B4-BE49-F238E27FC236}">
                <a16:creationId xmlns:a16="http://schemas.microsoft.com/office/drawing/2014/main" id="{34C79F90-DDAD-018E-7CD6-CB3616E0279B}"/>
              </a:ext>
            </a:extLst>
          </p:cNvPr>
          <p:cNvSpPr>
            <a:spLocks noGrp="1"/>
          </p:cNvSpPr>
          <p:nvPr>
            <p:ph type="title"/>
          </p:nvPr>
        </p:nvSpPr>
        <p:spPr>
          <a:xfrm>
            <a:off x="963475" y="155941"/>
            <a:ext cx="5520600" cy="582930"/>
          </a:xfrm>
          <a:prstGeom prst="rect">
            <a:avLst/>
          </a:prstGeom>
          <a:noFill/>
          <a:ln w="0">
            <a:noFill/>
          </a:ln>
        </p:spPr>
        <p:txBody>
          <a:bodyPr lIns="91440" tIns="91440" rIns="91440" bIns="91440" anchor="b">
            <a:noAutofit/>
          </a:bodyPr>
          <a:lstStyle/>
          <a:p>
            <a:pPr indent="0">
              <a:lnSpc>
                <a:spcPct val="100000"/>
              </a:lnSpc>
              <a:buNone/>
              <a:tabLst>
                <a:tab pos="0" algn="l"/>
              </a:tabLst>
            </a:pPr>
            <a:r>
              <a:rPr lang="fr-FR" sz="2500" b="1" spc="-1" dirty="0">
                <a:solidFill>
                  <a:schemeClr val="dk1"/>
                </a:solidFill>
                <a:latin typeface="Prata"/>
                <a:ea typeface="Prata"/>
              </a:rPr>
              <a:t>I. </a:t>
            </a:r>
            <a:r>
              <a:rPr lang="fr-FR" sz="2500" b="1" strike="noStrike" spc="-1" dirty="0">
                <a:solidFill>
                  <a:schemeClr val="dk1"/>
                </a:solidFill>
                <a:latin typeface="Prata"/>
                <a:ea typeface="Prata"/>
              </a:rPr>
              <a:t>Création d’un projet sous </a:t>
            </a:r>
            <a:r>
              <a:rPr lang="fr-FR" sz="2500" b="1" strike="noStrike" spc="-1" dirty="0" err="1">
                <a:solidFill>
                  <a:schemeClr val="dk1"/>
                </a:solidFill>
                <a:latin typeface="Prata"/>
                <a:ea typeface="Prata"/>
              </a:rPr>
              <a:t>RStudio</a:t>
            </a:r>
            <a:endParaRPr lang="fr-FR" sz="2500" b="1" strike="noStrike" spc="-1" dirty="0">
              <a:solidFill>
                <a:schemeClr val="dk1"/>
              </a:solidFill>
              <a:latin typeface="Prata"/>
              <a:ea typeface="Prata"/>
            </a:endParaRPr>
          </a:p>
        </p:txBody>
      </p:sp>
      <p:sp>
        <p:nvSpPr>
          <p:cNvPr id="143" name="PlaceHolder 2">
            <a:extLst>
              <a:ext uri="{FF2B5EF4-FFF2-40B4-BE49-F238E27FC236}">
                <a16:creationId xmlns:a16="http://schemas.microsoft.com/office/drawing/2014/main" id="{DD7366C1-0E23-90C2-651B-368BD2ED937D}"/>
              </a:ext>
            </a:extLst>
          </p:cNvPr>
          <p:cNvSpPr>
            <a:spLocks noGrp="1"/>
          </p:cNvSpPr>
          <p:nvPr>
            <p:ph type="subTitle"/>
          </p:nvPr>
        </p:nvSpPr>
        <p:spPr>
          <a:xfrm>
            <a:off x="0" y="2752974"/>
            <a:ext cx="4163786" cy="1035255"/>
          </a:xfrm>
          <a:prstGeom prst="rect">
            <a:avLst/>
          </a:prstGeom>
          <a:noFill/>
          <a:ln w="0">
            <a:noFill/>
          </a:ln>
        </p:spPr>
        <p:txBody>
          <a:bodyPr lIns="91440" tIns="91440" rIns="91440" bIns="91440" anchor="t">
            <a:normAutofit/>
          </a:bodyPr>
          <a:lstStyle/>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Cliquer ensuite sur « </a:t>
            </a:r>
            <a:r>
              <a:rPr lang="fr-FR" sz="1400" b="0" strike="noStrike" spc="-1" dirty="0" err="1">
                <a:solidFill>
                  <a:srgbClr val="000000"/>
                </a:solidFill>
                <a:latin typeface="OpenSymbol"/>
              </a:rPr>
              <a:t>Browse</a:t>
            </a:r>
            <a:r>
              <a:rPr lang="fr-FR" sz="1400" b="0" strike="noStrike" spc="-1" dirty="0">
                <a:solidFill>
                  <a:srgbClr val="000000"/>
                </a:solidFill>
                <a:latin typeface="OpenSymbol"/>
              </a:rPr>
              <a:t>… » pour sélectionner l’emplacement dans lequel vous souhaitez loger votre nouveau projet.</a:t>
            </a:r>
          </a:p>
        </p:txBody>
      </p:sp>
      <p:sp>
        <p:nvSpPr>
          <p:cNvPr id="2" name="PlaceHolder 2">
            <a:extLst>
              <a:ext uri="{FF2B5EF4-FFF2-40B4-BE49-F238E27FC236}">
                <a16:creationId xmlns:a16="http://schemas.microsoft.com/office/drawing/2014/main" id="{FA0B0982-ED6C-9868-0DCC-EC6F86E2FF8F}"/>
              </a:ext>
            </a:extLst>
          </p:cNvPr>
          <p:cNvSpPr txBox="1">
            <a:spLocks/>
          </p:cNvSpPr>
          <p:nvPr/>
        </p:nvSpPr>
        <p:spPr>
          <a:xfrm>
            <a:off x="179615" y="880673"/>
            <a:ext cx="3984171" cy="1364506"/>
          </a:xfrm>
          <a:prstGeom prst="rect">
            <a:avLst/>
          </a:prstGeom>
          <a:noFill/>
          <a:ln w="0">
            <a:noFill/>
          </a:ln>
        </p:spPr>
        <p:txBody>
          <a:bodyPr lIns="91440" tIns="91440" rIns="91440" bIns="9144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500" spc="-1" dirty="0">
                <a:solidFill>
                  <a:srgbClr val="000000"/>
                </a:solidFill>
                <a:latin typeface="OpenSymbol"/>
              </a:rPr>
              <a:t>Une nouvelle fenêtre s’ouvrira :</a:t>
            </a:r>
          </a:p>
          <a:p>
            <a:pPr>
              <a:buFont typeface="Wingdings" panose="05000000000000000000" pitchFamily="2" charset="2"/>
              <a:buChar char="Ø"/>
            </a:pPr>
            <a:r>
              <a:rPr lang="fr-FR" sz="1500" spc="-1" dirty="0">
                <a:solidFill>
                  <a:srgbClr val="000000"/>
                </a:solidFill>
                <a:latin typeface="OpenSymbol"/>
              </a:rPr>
              <a:t>Saisissez le nom que vous souhaitez donner à votre projet dans le champ Directory</a:t>
            </a:r>
            <a:r>
              <a:rPr lang="fr-FR" sz="1400" b="1" dirty="0"/>
              <a:t> </a:t>
            </a:r>
            <a:r>
              <a:rPr lang="fr-FR" sz="1400" b="1" dirty="0" err="1"/>
              <a:t>name</a:t>
            </a:r>
            <a:endParaRPr lang="fr-FR" sz="1400" b="1" dirty="0"/>
          </a:p>
        </p:txBody>
      </p:sp>
      <p:pic>
        <p:nvPicPr>
          <p:cNvPr id="10" name="Image 9">
            <a:extLst>
              <a:ext uri="{FF2B5EF4-FFF2-40B4-BE49-F238E27FC236}">
                <a16:creationId xmlns:a16="http://schemas.microsoft.com/office/drawing/2014/main" id="{199996D2-1D0A-85AC-4AB3-818B7D6B34FF}"/>
              </a:ext>
            </a:extLst>
          </p:cNvPr>
          <p:cNvPicPr>
            <a:picLocks noChangeAspect="1"/>
          </p:cNvPicPr>
          <p:nvPr/>
        </p:nvPicPr>
        <p:blipFill>
          <a:blip r:embed="rId2"/>
          <a:stretch>
            <a:fillRect/>
          </a:stretch>
        </p:blipFill>
        <p:spPr>
          <a:xfrm>
            <a:off x="4325755" y="1737924"/>
            <a:ext cx="4316639" cy="3103498"/>
          </a:xfrm>
          <a:prstGeom prst="rect">
            <a:avLst/>
          </a:prstGeom>
        </p:spPr>
      </p:pic>
    </p:spTree>
    <p:extLst>
      <p:ext uri="{BB962C8B-B14F-4D97-AF65-F5344CB8AC3E}">
        <p14:creationId xmlns:p14="http://schemas.microsoft.com/office/powerpoint/2010/main" val="290648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C193DF-4D0C-9F50-4D8D-00FE6137AEA9}"/>
            </a:ext>
          </a:extLst>
        </p:cNvPr>
        <p:cNvGrpSpPr/>
        <p:nvPr/>
      </p:nvGrpSpPr>
      <p:grpSpPr>
        <a:xfrm>
          <a:off x="0" y="0"/>
          <a:ext cx="0" cy="0"/>
          <a:chOff x="0" y="0"/>
          <a:chExt cx="0" cy="0"/>
        </a:xfrm>
      </p:grpSpPr>
      <p:sp>
        <p:nvSpPr>
          <p:cNvPr id="142" name="PlaceHolder 1">
            <a:extLst>
              <a:ext uri="{FF2B5EF4-FFF2-40B4-BE49-F238E27FC236}">
                <a16:creationId xmlns:a16="http://schemas.microsoft.com/office/drawing/2014/main" id="{9A5D41A2-97F8-1837-22B9-82BD37DDA84F}"/>
              </a:ext>
            </a:extLst>
          </p:cNvPr>
          <p:cNvSpPr>
            <a:spLocks noGrp="1"/>
          </p:cNvSpPr>
          <p:nvPr>
            <p:ph type="title"/>
          </p:nvPr>
        </p:nvSpPr>
        <p:spPr>
          <a:xfrm>
            <a:off x="963475" y="155941"/>
            <a:ext cx="5520600" cy="582930"/>
          </a:xfrm>
          <a:prstGeom prst="rect">
            <a:avLst/>
          </a:prstGeom>
          <a:noFill/>
          <a:ln w="0">
            <a:noFill/>
          </a:ln>
        </p:spPr>
        <p:txBody>
          <a:bodyPr lIns="91440" tIns="91440" rIns="91440" bIns="91440" anchor="b">
            <a:noAutofit/>
          </a:bodyPr>
          <a:lstStyle/>
          <a:p>
            <a:pPr indent="0">
              <a:lnSpc>
                <a:spcPct val="100000"/>
              </a:lnSpc>
              <a:buNone/>
              <a:tabLst>
                <a:tab pos="0" algn="l"/>
              </a:tabLst>
            </a:pPr>
            <a:r>
              <a:rPr lang="fr-FR" sz="2500" b="1" spc="-1" dirty="0">
                <a:solidFill>
                  <a:schemeClr val="dk1"/>
                </a:solidFill>
                <a:latin typeface="Prata"/>
                <a:ea typeface="Prata"/>
              </a:rPr>
              <a:t>I. </a:t>
            </a:r>
            <a:r>
              <a:rPr lang="fr-FR" sz="2500" b="1" strike="noStrike" spc="-1" dirty="0">
                <a:solidFill>
                  <a:schemeClr val="dk1"/>
                </a:solidFill>
                <a:latin typeface="Prata"/>
                <a:ea typeface="Prata"/>
              </a:rPr>
              <a:t>Création d’un projet sous </a:t>
            </a:r>
            <a:r>
              <a:rPr lang="fr-FR" sz="2500" b="1" strike="noStrike" spc="-1" dirty="0" err="1">
                <a:solidFill>
                  <a:schemeClr val="dk1"/>
                </a:solidFill>
                <a:latin typeface="Prata"/>
                <a:ea typeface="Prata"/>
              </a:rPr>
              <a:t>RStudio</a:t>
            </a:r>
            <a:endParaRPr lang="fr-FR" sz="2500" b="1" strike="noStrike" spc="-1" dirty="0">
              <a:solidFill>
                <a:schemeClr val="dk1"/>
              </a:solidFill>
              <a:latin typeface="Prata"/>
              <a:ea typeface="Prata"/>
            </a:endParaRPr>
          </a:p>
        </p:txBody>
      </p:sp>
      <p:sp>
        <p:nvSpPr>
          <p:cNvPr id="143" name="PlaceHolder 2">
            <a:extLst>
              <a:ext uri="{FF2B5EF4-FFF2-40B4-BE49-F238E27FC236}">
                <a16:creationId xmlns:a16="http://schemas.microsoft.com/office/drawing/2014/main" id="{B41B48BD-8209-79B5-5CC5-A04B44239CFD}"/>
              </a:ext>
            </a:extLst>
          </p:cNvPr>
          <p:cNvSpPr>
            <a:spLocks noGrp="1"/>
          </p:cNvSpPr>
          <p:nvPr>
            <p:ph type="subTitle"/>
          </p:nvPr>
        </p:nvSpPr>
        <p:spPr>
          <a:xfrm>
            <a:off x="57151" y="1158797"/>
            <a:ext cx="2735035" cy="2988660"/>
          </a:xfrm>
          <a:prstGeom prst="rect">
            <a:avLst/>
          </a:prstGeom>
          <a:noFill/>
          <a:ln w="0">
            <a:noFill/>
          </a:ln>
        </p:spPr>
        <p:txBody>
          <a:bodyPr lIns="91440" tIns="91440" rIns="91440" bIns="91440" anchor="t">
            <a:normAutofit/>
          </a:bodyPr>
          <a:lstStyle/>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Sélectionner un emplacement de votre choix.</a:t>
            </a:r>
          </a:p>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Une fois l’emplacement sélectionné, cliquez sur Open. </a:t>
            </a:r>
          </a:p>
          <a:p>
            <a:pPr marL="514350" indent="-285750">
              <a:lnSpc>
                <a:spcPct val="100000"/>
              </a:lnSpc>
              <a:buFont typeface="Wingdings" panose="05000000000000000000" pitchFamily="2" charset="2"/>
              <a:buChar char="Ø"/>
              <a:tabLst>
                <a:tab pos="0" algn="l"/>
              </a:tabLst>
            </a:pPr>
            <a:r>
              <a:rPr lang="fr-FR" sz="1400" b="0" strike="noStrike" spc="-1" dirty="0">
                <a:solidFill>
                  <a:srgbClr val="000000"/>
                </a:solidFill>
                <a:latin typeface="OpenSymbol"/>
              </a:rPr>
              <a:t> Félicitations, vous venez de créer votre projet sous </a:t>
            </a:r>
            <a:r>
              <a:rPr lang="fr-FR" sz="1400" b="0" strike="noStrike" spc="-1" dirty="0" err="1">
                <a:solidFill>
                  <a:srgbClr val="000000"/>
                </a:solidFill>
                <a:latin typeface="OpenSymbol"/>
              </a:rPr>
              <a:t>RStudio</a:t>
            </a:r>
            <a:endParaRPr lang="fr-FR" sz="1400" b="0" strike="noStrike" spc="-1" dirty="0">
              <a:solidFill>
                <a:srgbClr val="000000"/>
              </a:solidFill>
              <a:latin typeface="OpenSymbol"/>
            </a:endParaRPr>
          </a:p>
        </p:txBody>
      </p:sp>
      <p:sp>
        <p:nvSpPr>
          <p:cNvPr id="2" name="PlaceHolder 2">
            <a:extLst>
              <a:ext uri="{FF2B5EF4-FFF2-40B4-BE49-F238E27FC236}">
                <a16:creationId xmlns:a16="http://schemas.microsoft.com/office/drawing/2014/main" id="{18E16E3A-1AAF-DF5F-0D52-4AFDC4A7D3D0}"/>
              </a:ext>
            </a:extLst>
          </p:cNvPr>
          <p:cNvSpPr txBox="1">
            <a:spLocks/>
          </p:cNvSpPr>
          <p:nvPr/>
        </p:nvSpPr>
        <p:spPr>
          <a:xfrm>
            <a:off x="187779" y="809772"/>
            <a:ext cx="3984171" cy="409284"/>
          </a:xfrm>
          <a:prstGeom prst="rect">
            <a:avLst/>
          </a:prstGeom>
          <a:noFill/>
          <a:ln w="0">
            <a:noFill/>
          </a:ln>
        </p:spPr>
        <p:txBody>
          <a:bodyPr lIns="91440" tIns="91440" rIns="91440" bIns="9144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500" spc="-1" dirty="0">
                <a:solidFill>
                  <a:srgbClr val="000000"/>
                </a:solidFill>
                <a:latin typeface="OpenSymbol"/>
              </a:rPr>
              <a:t>Une nouvelle fenêtre s’ouvrira : </a:t>
            </a:r>
          </a:p>
        </p:txBody>
      </p:sp>
      <p:pic>
        <p:nvPicPr>
          <p:cNvPr id="4" name="Image 3">
            <a:extLst>
              <a:ext uri="{FF2B5EF4-FFF2-40B4-BE49-F238E27FC236}">
                <a16:creationId xmlns:a16="http://schemas.microsoft.com/office/drawing/2014/main" id="{0A99F1E6-1E0E-8FA0-B4D5-E21B5C8B6829}"/>
              </a:ext>
            </a:extLst>
          </p:cNvPr>
          <p:cNvPicPr>
            <a:picLocks noChangeAspect="1"/>
          </p:cNvPicPr>
          <p:nvPr/>
        </p:nvPicPr>
        <p:blipFill>
          <a:blip r:embed="rId2"/>
          <a:stretch>
            <a:fillRect/>
          </a:stretch>
        </p:blipFill>
        <p:spPr>
          <a:xfrm>
            <a:off x="2904877" y="956663"/>
            <a:ext cx="6239123" cy="3623501"/>
          </a:xfrm>
          <a:prstGeom prst="rect">
            <a:avLst/>
          </a:prstGeom>
        </p:spPr>
      </p:pic>
    </p:spTree>
    <p:extLst>
      <p:ext uri="{BB962C8B-B14F-4D97-AF65-F5344CB8AC3E}">
        <p14:creationId xmlns:p14="http://schemas.microsoft.com/office/powerpoint/2010/main" val="320683363"/>
      </p:ext>
    </p:extLst>
  </p:cSld>
  <p:clrMapOvr>
    <a:masterClrMapping/>
  </p:clrMapOvr>
</p:sld>
</file>

<file path=ppt/theme/theme1.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7.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8.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9.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0.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1.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Invoice Theme for SME by Slidesgo">
  <a:themeElements>
    <a:clrScheme name="Simple Light">
      <a:dk1>
        <a:srgbClr val="000000"/>
      </a:dk1>
      <a:lt1>
        <a:srgbClr val="FFFFFF"/>
      </a:lt1>
      <a:dk2>
        <a:srgbClr val="A1A8C0"/>
      </a:dk2>
      <a:lt2>
        <a:srgbClr val="E1E5EE"/>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7338</TotalTime>
  <Words>491</Words>
  <Application>Microsoft Office PowerPoint</Application>
  <PresentationFormat>Affichage à l'écran (16:9)</PresentationFormat>
  <Paragraphs>46</Paragraphs>
  <Slides>13</Slides>
  <Notes>0</Notes>
  <HiddenSlides>0</HiddenSlides>
  <MMClips>0</MMClips>
  <ScaleCrop>false</ScaleCrop>
  <HeadingPairs>
    <vt:vector size="6" baseType="variant">
      <vt:variant>
        <vt:lpstr>Polices utilisées</vt:lpstr>
      </vt:variant>
      <vt:variant>
        <vt:i4>6</vt:i4>
      </vt:variant>
      <vt:variant>
        <vt:lpstr>Thème</vt:lpstr>
      </vt:variant>
      <vt:variant>
        <vt:i4>31</vt:i4>
      </vt:variant>
      <vt:variant>
        <vt:lpstr>Titres des diapositives</vt:lpstr>
      </vt:variant>
      <vt:variant>
        <vt:i4>13</vt:i4>
      </vt:variant>
    </vt:vector>
  </HeadingPairs>
  <TitlesOfParts>
    <vt:vector size="50" baseType="lpstr">
      <vt:lpstr>Arial</vt:lpstr>
      <vt:lpstr>OpenSymbol</vt:lpstr>
      <vt:lpstr>Prata</vt:lpstr>
      <vt:lpstr>Roboto</vt:lpstr>
      <vt:lpstr>Symbol</vt:lpstr>
      <vt:lpstr>Wingdings</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Invoice Theme for SME by Slidesgo</vt:lpstr>
      <vt:lpstr>Slidesgo Final Pages</vt:lpstr>
      <vt:lpstr>Slidesgo Final Pages</vt:lpstr>
      <vt:lpstr>Formation sur le logiciel R</vt:lpstr>
      <vt:lpstr>Introduction</vt:lpstr>
      <vt:lpstr>Présentation PowerPoint</vt:lpstr>
      <vt:lpstr>I. Création d’un projet sous RStudio</vt:lpstr>
      <vt:lpstr>I. Création d’un projet sous RStudio</vt:lpstr>
      <vt:lpstr>I. Création d’un projet sous RStudio</vt:lpstr>
      <vt:lpstr>I. Création d’un projet sous RStudio</vt:lpstr>
      <vt:lpstr>I. Création d’un projet sous RStudio</vt:lpstr>
      <vt:lpstr>I. Création d’un projet sous RStudio</vt:lpstr>
      <vt:lpstr>I. Création de scripts, fichiers R Markdown et Importation de datasets </vt:lpstr>
      <vt:lpstr>I. Création de scripts, fichiers R Markdown et Importation de datasets </vt:lpstr>
      <vt:lpstr>I. Création de scripts, fichiers R Markdown et Importation de datasets </vt:lpstr>
      <vt:lpstr>Merci pour votre attention!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Bonouhion Ives Ulrich DABIRE [SNT DRPS/PEX/SDN/SSD]</cp:lastModifiedBy>
  <cp:revision>26</cp:revision>
  <dcterms:modified xsi:type="dcterms:W3CDTF">2025-05-15T11:21:39Z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2025-05-10T09:00:55Z</dcterms:created>
  <dc:creator>Unknown Creator</dc:creator>
  <dc:description/>
  <dc:language>en-US</dc:language>
  <cp:lastModifiedBy>Unknown Creator</cp:lastModifiedBy>
  <dcterms:modified xsi:type="dcterms:W3CDTF">2025-05-10T09:00:55Z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